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</p:sldMasterIdLst>
  <p:notesMasterIdLst>
    <p:notesMasterId r:id="rId15"/>
  </p:notesMasterIdLst>
  <p:sldIdLst>
    <p:sldId id="263" r:id="rId6"/>
    <p:sldId id="264" r:id="rId7"/>
    <p:sldId id="265" r:id="rId8"/>
    <p:sldId id="262" r:id="rId9"/>
    <p:sldId id="273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408A08-D5C2-CBB6-E1A3-78904E4C52AE}" name="Sally Dobromilsky" initials="SD" userId="S::sally.dobromilsky@qfes.qld.gov.au::612c0ac6-72ba-4e08-9e74-1fac6b712c79" providerId="AD"/>
  <p188:author id="{8EB46AFA-A36F-1A3A-D4B2-466845E80393}" name="John Ashby" initials="JA" userId="S::john.ashby@qfes.qld.gov.au::3ac8d588-166a-4275-b877-8544ddafd3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4A629B-5568-223F-2003-61C76F2528CF}" v="53" dt="2023-10-15T23:59:45.370"/>
    <p1510:client id="{B7340CA3-F5E9-321F-524E-6A008B3E8DB2}" v="6" dt="2023-10-31T03:58:06.092"/>
    <p1510:client id="{C8D202E1-0800-4D26-9545-D978FF84CDEA}" v="87" dt="2023-10-12T22:52:30.177"/>
    <p1510:client id="{EAB814CC-5FAE-4129-9F40-5EDC3319697C}" v="9" dt="2023-10-13T02:38:55.347"/>
    <p1510:client id="{ED0278CD-EF42-185A-1B5E-A6C4FF5FDF33}" v="175" dt="2023-10-13T04:39:19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e Kimberley" userId="S::maree.kimberley@qfes.qld.gov.au::234d588e-6a8a-4421-88d3-4bb14aa32ead" providerId="AD" clId="Web-{ED0278CD-EF42-185A-1B5E-A6C4FF5FDF33}"/>
    <pc:docChg chg="modSld">
      <pc:chgData name="Maree Kimberley" userId="S::maree.kimberley@qfes.qld.gov.au::234d588e-6a8a-4421-88d3-4bb14aa32ead" providerId="AD" clId="Web-{ED0278CD-EF42-185A-1B5E-A6C4FF5FDF33}" dt="2023-10-13T04:39:19.452" v="168" actId="20577"/>
      <pc:docMkLst>
        <pc:docMk/>
      </pc:docMkLst>
      <pc:sldChg chg="modSp">
        <pc:chgData name="Maree Kimberley" userId="S::maree.kimberley@qfes.qld.gov.au::234d588e-6a8a-4421-88d3-4bb14aa32ead" providerId="AD" clId="Web-{ED0278CD-EF42-185A-1B5E-A6C4FF5FDF33}" dt="2023-10-13T04:34:30.773" v="161" actId="14100"/>
        <pc:sldMkLst>
          <pc:docMk/>
          <pc:sldMk cId="676473352" sldId="262"/>
        </pc:sldMkLst>
        <pc:spChg chg="mod">
          <ac:chgData name="Maree Kimberley" userId="S::maree.kimberley@qfes.qld.gov.au::234d588e-6a8a-4421-88d3-4bb14aa32ead" providerId="AD" clId="Web-{ED0278CD-EF42-185A-1B5E-A6C4FF5FDF33}" dt="2023-10-13T04:26:02.852" v="34" actId="20577"/>
          <ac:spMkLst>
            <pc:docMk/>
            <pc:sldMk cId="676473352" sldId="262"/>
            <ac:spMk id="7" creationId="{79CE40EA-B7FF-4924-99D4-2ADA917AB38C}"/>
          </ac:spMkLst>
        </pc:spChg>
        <pc:spChg chg="mod">
          <ac:chgData name="Maree Kimberley" userId="S::maree.kimberley@qfes.qld.gov.au::234d588e-6a8a-4421-88d3-4bb14aa32ead" providerId="AD" clId="Web-{ED0278CD-EF42-185A-1B5E-A6C4FF5FDF33}" dt="2023-10-13T04:34:30.773" v="161" actId="14100"/>
          <ac:spMkLst>
            <pc:docMk/>
            <pc:sldMk cId="676473352" sldId="262"/>
            <ac:spMk id="8" creationId="{4DCAFB2E-B41B-4A65-8E00-83224284E2E2}"/>
          </ac:spMkLst>
        </pc:spChg>
      </pc:sldChg>
      <pc:sldChg chg="modSp">
        <pc:chgData name="Maree Kimberley" userId="S::maree.kimberley@qfes.qld.gov.au::234d588e-6a8a-4421-88d3-4bb14aa32ead" providerId="AD" clId="Web-{ED0278CD-EF42-185A-1B5E-A6C4FF5FDF33}" dt="2023-10-13T04:22:46.722" v="15" actId="20577"/>
        <pc:sldMkLst>
          <pc:docMk/>
          <pc:sldMk cId="2754650130" sldId="264"/>
        </pc:sldMkLst>
        <pc:spChg chg="mod">
          <ac:chgData name="Maree Kimberley" userId="S::maree.kimberley@qfes.qld.gov.au::234d588e-6a8a-4421-88d3-4bb14aa32ead" providerId="AD" clId="Web-{ED0278CD-EF42-185A-1B5E-A6C4FF5FDF33}" dt="2023-10-13T04:22:46.722" v="15" actId="20577"/>
          <ac:spMkLst>
            <pc:docMk/>
            <pc:sldMk cId="2754650130" sldId="264"/>
            <ac:spMk id="3" creationId="{AEA38451-CB9F-95A7-DF69-48B828835D62}"/>
          </ac:spMkLst>
        </pc:spChg>
      </pc:sldChg>
      <pc:sldChg chg="modSp">
        <pc:chgData name="Maree Kimberley" userId="S::maree.kimberley@qfes.qld.gov.au::234d588e-6a8a-4421-88d3-4bb14aa32ead" providerId="AD" clId="Web-{ED0278CD-EF42-185A-1B5E-A6C4FF5FDF33}" dt="2023-10-13T04:23:33.536" v="29" actId="20577"/>
        <pc:sldMkLst>
          <pc:docMk/>
          <pc:sldMk cId="1093650383" sldId="265"/>
        </pc:sldMkLst>
        <pc:spChg chg="mod">
          <ac:chgData name="Maree Kimberley" userId="S::maree.kimberley@qfes.qld.gov.au::234d588e-6a8a-4421-88d3-4bb14aa32ead" providerId="AD" clId="Web-{ED0278CD-EF42-185A-1B5E-A6C4FF5FDF33}" dt="2023-10-13T04:23:33.536" v="29" actId="20577"/>
          <ac:spMkLst>
            <pc:docMk/>
            <pc:sldMk cId="1093650383" sldId="265"/>
            <ac:spMk id="3" creationId="{F7050B8F-05B7-3872-7A78-CD1BF8E43CE3}"/>
          </ac:spMkLst>
        </pc:spChg>
      </pc:sldChg>
      <pc:sldChg chg="modSp">
        <pc:chgData name="Maree Kimberley" userId="S::maree.kimberley@qfes.qld.gov.au::234d588e-6a8a-4421-88d3-4bb14aa32ead" providerId="AD" clId="Web-{ED0278CD-EF42-185A-1B5E-A6C4FF5FDF33}" dt="2023-10-13T04:39:19.452" v="168" actId="20577"/>
        <pc:sldMkLst>
          <pc:docMk/>
          <pc:sldMk cId="2254117622" sldId="268"/>
        </pc:sldMkLst>
        <pc:spChg chg="mod">
          <ac:chgData name="Maree Kimberley" userId="S::maree.kimberley@qfes.qld.gov.au::234d588e-6a8a-4421-88d3-4bb14aa32ead" providerId="AD" clId="Web-{ED0278CD-EF42-185A-1B5E-A6C4FF5FDF33}" dt="2023-10-13T04:39:19.452" v="168" actId="20577"/>
          <ac:spMkLst>
            <pc:docMk/>
            <pc:sldMk cId="2254117622" sldId="268"/>
            <ac:spMk id="3" creationId="{5E3DC03C-4E46-862E-41CA-78BFCAC03FFD}"/>
          </ac:spMkLst>
        </pc:spChg>
      </pc:sldChg>
      <pc:sldChg chg="modSp">
        <pc:chgData name="Maree Kimberley" userId="S::maree.kimberley@qfes.qld.gov.au::234d588e-6a8a-4421-88d3-4bb14aa32ead" providerId="AD" clId="Web-{ED0278CD-EF42-185A-1B5E-A6C4FF5FDF33}" dt="2023-10-13T04:38:56.811" v="166" actId="20577"/>
        <pc:sldMkLst>
          <pc:docMk/>
          <pc:sldMk cId="3441810920" sldId="273"/>
        </pc:sldMkLst>
        <pc:spChg chg="mod">
          <ac:chgData name="Maree Kimberley" userId="S::maree.kimberley@qfes.qld.gov.au::234d588e-6a8a-4421-88d3-4bb14aa32ead" providerId="AD" clId="Web-{ED0278CD-EF42-185A-1B5E-A6C4FF5FDF33}" dt="2023-10-13T04:38:46.748" v="163" actId="20577"/>
          <ac:spMkLst>
            <pc:docMk/>
            <pc:sldMk cId="3441810920" sldId="273"/>
            <ac:spMk id="2" creationId="{A5D640C1-AEFA-E959-3F19-68087A32749D}"/>
          </ac:spMkLst>
        </pc:spChg>
        <pc:spChg chg="mod">
          <ac:chgData name="Maree Kimberley" userId="S::maree.kimberley@qfes.qld.gov.au::234d588e-6a8a-4421-88d3-4bb14aa32ead" providerId="AD" clId="Web-{ED0278CD-EF42-185A-1B5E-A6C4FF5FDF33}" dt="2023-10-13T04:38:56.811" v="166" actId="20577"/>
          <ac:spMkLst>
            <pc:docMk/>
            <pc:sldMk cId="3441810920" sldId="273"/>
            <ac:spMk id="3" creationId="{2FDDBFF0-63E3-1FE2-2A89-045ECE40512E}"/>
          </ac:spMkLst>
        </pc:spChg>
      </pc:sldChg>
    </pc:docChg>
  </pc:docChgLst>
  <pc:docChgLst>
    <pc:chgData name="John Ashby" userId="S::john.ashby@qfes.qld.gov.au::3ac8d588-166a-4275-b877-8544ddafd31c" providerId="AD" clId="Web-{20C2275D-86F7-8044-7107-614F9D52840C}"/>
    <pc:docChg chg="modSld">
      <pc:chgData name="John Ashby" userId="S::john.ashby@qfes.qld.gov.au::3ac8d588-166a-4275-b877-8544ddafd31c" providerId="AD" clId="Web-{20C2275D-86F7-8044-7107-614F9D52840C}" dt="2023-10-05T04:49:53.095" v="51" actId="20577"/>
      <pc:docMkLst>
        <pc:docMk/>
      </pc:docMkLst>
      <pc:sldChg chg="modSp">
        <pc:chgData name="John Ashby" userId="S::john.ashby@qfes.qld.gov.au::3ac8d588-166a-4275-b877-8544ddafd31c" providerId="AD" clId="Web-{20C2275D-86F7-8044-7107-614F9D52840C}" dt="2023-10-05T04:48:25.811" v="0" actId="14100"/>
        <pc:sldMkLst>
          <pc:docMk/>
          <pc:sldMk cId="2390870609" sldId="263"/>
        </pc:sldMkLst>
        <pc:spChg chg="mod">
          <ac:chgData name="John Ashby" userId="S::john.ashby@qfes.qld.gov.au::3ac8d588-166a-4275-b877-8544ddafd31c" providerId="AD" clId="Web-{20C2275D-86F7-8044-7107-614F9D52840C}" dt="2023-10-05T04:48:25.811" v="0" actId="14100"/>
          <ac:spMkLst>
            <pc:docMk/>
            <pc:sldMk cId="2390870609" sldId="263"/>
            <ac:spMk id="2" creationId="{8C74525A-4172-68AB-BA44-EEDB07F2B17D}"/>
          </ac:spMkLst>
        </pc:spChg>
      </pc:sldChg>
      <pc:sldChg chg="modSp">
        <pc:chgData name="John Ashby" userId="S::john.ashby@qfes.qld.gov.au::3ac8d588-166a-4275-b877-8544ddafd31c" providerId="AD" clId="Web-{20C2275D-86F7-8044-7107-614F9D52840C}" dt="2023-10-05T04:49:53.095" v="51" actId="20577"/>
        <pc:sldMkLst>
          <pc:docMk/>
          <pc:sldMk cId="2754650130" sldId="264"/>
        </pc:sldMkLst>
        <pc:spChg chg="mod">
          <ac:chgData name="John Ashby" userId="S::john.ashby@qfes.qld.gov.au::3ac8d588-166a-4275-b877-8544ddafd31c" providerId="AD" clId="Web-{20C2275D-86F7-8044-7107-614F9D52840C}" dt="2023-10-05T04:49:53.095" v="51" actId="20577"/>
          <ac:spMkLst>
            <pc:docMk/>
            <pc:sldMk cId="2754650130" sldId="264"/>
            <ac:spMk id="3" creationId="{AEA38451-CB9F-95A7-DF69-48B828835D62}"/>
          </ac:spMkLst>
        </pc:spChg>
      </pc:sldChg>
    </pc:docChg>
  </pc:docChgLst>
  <pc:docChgLst>
    <pc:chgData name="John Ashby" userId="S::john.ashby@qfes.qld.gov.au::3ac8d588-166a-4275-b877-8544ddafd31c" providerId="AD" clId="Web-{12CE2C84-EABD-040C-8C55-E6064E3EA559}"/>
    <pc:docChg chg="modSld">
      <pc:chgData name="John Ashby" userId="S::john.ashby@qfes.qld.gov.au::3ac8d588-166a-4275-b877-8544ddafd31c" providerId="AD" clId="Web-{12CE2C84-EABD-040C-8C55-E6064E3EA559}" dt="2023-10-13T02:37:33.744" v="17"/>
      <pc:docMkLst>
        <pc:docMk/>
      </pc:docMkLst>
      <pc:sldChg chg="modNotes">
        <pc:chgData name="John Ashby" userId="S::john.ashby@qfes.qld.gov.au::3ac8d588-166a-4275-b877-8544ddafd31c" providerId="AD" clId="Web-{12CE2C84-EABD-040C-8C55-E6064E3EA559}" dt="2023-10-13T02:35:59.914" v="13"/>
        <pc:sldMkLst>
          <pc:docMk/>
          <pc:sldMk cId="1093650383" sldId="265"/>
        </pc:sldMkLst>
      </pc:sldChg>
      <pc:sldChg chg="modNotes">
        <pc:chgData name="John Ashby" userId="S::john.ashby@qfes.qld.gov.au::3ac8d588-166a-4275-b877-8544ddafd31c" providerId="AD" clId="Web-{12CE2C84-EABD-040C-8C55-E6064E3EA559}" dt="2023-10-13T02:37:33.744" v="17"/>
        <pc:sldMkLst>
          <pc:docMk/>
          <pc:sldMk cId="3441810920" sldId="273"/>
        </pc:sldMkLst>
      </pc:sldChg>
    </pc:docChg>
  </pc:docChgLst>
  <pc:docChgLst>
    <pc:chgData name="Maree Kimberley" userId="S::maree.kimberley@qfes.qld.gov.au::234d588e-6a8a-4421-88d3-4bb14aa32ead" providerId="AD" clId="Web-{8F4A629B-5568-223F-2003-61C76F2528CF}"/>
    <pc:docChg chg="modSld">
      <pc:chgData name="Maree Kimberley" userId="S::maree.kimberley@qfes.qld.gov.au::234d588e-6a8a-4421-88d3-4bb14aa32ead" providerId="AD" clId="Web-{8F4A629B-5568-223F-2003-61C76F2528CF}" dt="2023-10-15T23:59:45.370" v="49" actId="20577"/>
      <pc:docMkLst>
        <pc:docMk/>
      </pc:docMkLst>
      <pc:sldChg chg="modSp">
        <pc:chgData name="Maree Kimberley" userId="S::maree.kimberley@qfes.qld.gov.au::234d588e-6a8a-4421-88d3-4bb14aa32ead" providerId="AD" clId="Web-{8F4A629B-5568-223F-2003-61C76F2528CF}" dt="2023-10-15T23:54:38.764" v="8" actId="20577"/>
        <pc:sldMkLst>
          <pc:docMk/>
          <pc:sldMk cId="2754650130" sldId="264"/>
        </pc:sldMkLst>
        <pc:spChg chg="mod">
          <ac:chgData name="Maree Kimberley" userId="S::maree.kimberley@qfes.qld.gov.au::234d588e-6a8a-4421-88d3-4bb14aa32ead" providerId="AD" clId="Web-{8F4A629B-5568-223F-2003-61C76F2528CF}" dt="2023-10-15T23:54:11.044" v="0" actId="20577"/>
          <ac:spMkLst>
            <pc:docMk/>
            <pc:sldMk cId="2754650130" sldId="264"/>
            <ac:spMk id="2" creationId="{BAD70579-0575-AC49-B318-62508B6EAD1D}"/>
          </ac:spMkLst>
        </pc:spChg>
        <pc:spChg chg="mod">
          <ac:chgData name="Maree Kimberley" userId="S::maree.kimberley@qfes.qld.gov.au::234d588e-6a8a-4421-88d3-4bb14aa32ead" providerId="AD" clId="Web-{8F4A629B-5568-223F-2003-61C76F2528CF}" dt="2023-10-15T23:54:38.764" v="8" actId="20577"/>
          <ac:spMkLst>
            <pc:docMk/>
            <pc:sldMk cId="2754650130" sldId="264"/>
            <ac:spMk id="3" creationId="{AEA38451-CB9F-95A7-DF69-48B828835D62}"/>
          </ac:spMkLst>
        </pc:spChg>
      </pc:sldChg>
      <pc:sldChg chg="modSp">
        <pc:chgData name="Maree Kimberley" userId="S::maree.kimberley@qfes.qld.gov.au::234d588e-6a8a-4421-88d3-4bb14aa32ead" providerId="AD" clId="Web-{8F4A629B-5568-223F-2003-61C76F2528CF}" dt="2023-10-15T23:56:13.158" v="43" actId="20577"/>
        <pc:sldMkLst>
          <pc:docMk/>
          <pc:sldMk cId="2254117622" sldId="268"/>
        </pc:sldMkLst>
        <pc:spChg chg="mod">
          <ac:chgData name="Maree Kimberley" userId="S::maree.kimberley@qfes.qld.gov.au::234d588e-6a8a-4421-88d3-4bb14aa32ead" providerId="AD" clId="Web-{8F4A629B-5568-223F-2003-61C76F2528CF}" dt="2023-10-15T23:56:13.158" v="43" actId="20577"/>
          <ac:spMkLst>
            <pc:docMk/>
            <pc:sldMk cId="2254117622" sldId="268"/>
            <ac:spMk id="3" creationId="{5E3DC03C-4E46-862E-41CA-78BFCAC03FFD}"/>
          </ac:spMkLst>
        </pc:spChg>
      </pc:sldChg>
      <pc:sldChg chg="modSp">
        <pc:chgData name="Maree Kimberley" userId="S::maree.kimberley@qfes.qld.gov.au::234d588e-6a8a-4421-88d3-4bb14aa32ead" providerId="AD" clId="Web-{8F4A629B-5568-223F-2003-61C76F2528CF}" dt="2023-10-15T23:59:45.370" v="49" actId="20577"/>
        <pc:sldMkLst>
          <pc:docMk/>
          <pc:sldMk cId="3441810920" sldId="273"/>
        </pc:sldMkLst>
        <pc:spChg chg="mod">
          <ac:chgData name="Maree Kimberley" userId="S::maree.kimberley@qfes.qld.gov.au::234d588e-6a8a-4421-88d3-4bb14aa32ead" providerId="AD" clId="Web-{8F4A629B-5568-223F-2003-61C76F2528CF}" dt="2023-10-15T23:59:45.370" v="49" actId="20577"/>
          <ac:spMkLst>
            <pc:docMk/>
            <pc:sldMk cId="3441810920" sldId="273"/>
            <ac:spMk id="3" creationId="{2FDDBFF0-63E3-1FE2-2A89-045ECE40512E}"/>
          </ac:spMkLst>
        </pc:spChg>
      </pc:sldChg>
    </pc:docChg>
  </pc:docChgLst>
  <pc:docChgLst>
    <pc:chgData name="Sally Dobromilsky" userId="S::sally.dobromilsky@qfes.qld.gov.au::612c0ac6-72ba-4e08-9e74-1fac6b712c79" providerId="AD" clId="Web-{B7340CA3-F5E9-321F-524E-6A008B3E8DB2}"/>
    <pc:docChg chg="modSld">
      <pc:chgData name="Sally Dobromilsky" userId="S::sally.dobromilsky@qfes.qld.gov.au::612c0ac6-72ba-4e08-9e74-1fac6b712c79" providerId="AD" clId="Web-{B7340CA3-F5E9-321F-524E-6A008B3E8DB2}" dt="2023-10-31T03:58:05.311" v="4" actId="20577"/>
      <pc:docMkLst>
        <pc:docMk/>
      </pc:docMkLst>
      <pc:sldChg chg="modSp">
        <pc:chgData name="Sally Dobromilsky" userId="S::sally.dobromilsky@qfes.qld.gov.au::612c0ac6-72ba-4e08-9e74-1fac6b712c79" providerId="AD" clId="Web-{B7340CA3-F5E9-321F-524E-6A008B3E8DB2}" dt="2023-10-31T03:58:05.311" v="4" actId="20577"/>
        <pc:sldMkLst>
          <pc:docMk/>
          <pc:sldMk cId="1093650383" sldId="265"/>
        </pc:sldMkLst>
        <pc:spChg chg="mod">
          <ac:chgData name="Sally Dobromilsky" userId="S::sally.dobromilsky@qfes.qld.gov.au::612c0ac6-72ba-4e08-9e74-1fac6b712c79" providerId="AD" clId="Web-{B7340CA3-F5E9-321F-524E-6A008B3E8DB2}" dt="2023-10-31T03:58:05.311" v="4" actId="20577"/>
          <ac:spMkLst>
            <pc:docMk/>
            <pc:sldMk cId="1093650383" sldId="265"/>
            <ac:spMk id="3" creationId="{F7050B8F-05B7-3872-7A78-CD1BF8E43CE3}"/>
          </ac:spMkLst>
        </pc:spChg>
      </pc:sldChg>
    </pc:docChg>
  </pc:docChgLst>
  <pc:docChgLst>
    <pc:chgData name="John Ashby" userId="S::john.ashby@qfes.qld.gov.au::3ac8d588-166a-4275-b877-8544ddafd31c" providerId="AD" clId="Web-{42AD24FB-DD43-9DA6-4B69-7BAB33E42185}"/>
    <pc:docChg chg="modSld">
      <pc:chgData name="John Ashby" userId="S::john.ashby@qfes.qld.gov.au::3ac8d588-166a-4275-b877-8544ddafd31c" providerId="AD" clId="Web-{42AD24FB-DD43-9DA6-4B69-7BAB33E42185}" dt="2023-10-05T05:09:18.375" v="0" actId="14100"/>
      <pc:docMkLst>
        <pc:docMk/>
      </pc:docMkLst>
      <pc:sldChg chg="modSp">
        <pc:chgData name="John Ashby" userId="S::john.ashby@qfes.qld.gov.au::3ac8d588-166a-4275-b877-8544ddafd31c" providerId="AD" clId="Web-{42AD24FB-DD43-9DA6-4B69-7BAB33E42185}" dt="2023-10-05T05:09:18.375" v="0" actId="14100"/>
        <pc:sldMkLst>
          <pc:docMk/>
          <pc:sldMk cId="2390870609" sldId="263"/>
        </pc:sldMkLst>
        <pc:spChg chg="mod">
          <ac:chgData name="John Ashby" userId="S::john.ashby@qfes.qld.gov.au::3ac8d588-166a-4275-b877-8544ddafd31c" providerId="AD" clId="Web-{42AD24FB-DD43-9DA6-4B69-7BAB33E42185}" dt="2023-10-05T05:09:18.375" v="0" actId="14100"/>
          <ac:spMkLst>
            <pc:docMk/>
            <pc:sldMk cId="2390870609" sldId="263"/>
            <ac:spMk id="2" creationId="{8C74525A-4172-68AB-BA44-EEDB07F2B17D}"/>
          </ac:spMkLst>
        </pc:spChg>
      </pc:sldChg>
    </pc:docChg>
  </pc:docChgLst>
  <pc:docChgLst>
    <pc:chgData name="John Ashby" userId="3ac8d588-166a-4275-b877-8544ddafd31c" providerId="ADAL" clId="{EAB814CC-5FAE-4129-9F40-5EDC3319697C}"/>
    <pc:docChg chg="undo custSel addSld delSld modSld">
      <pc:chgData name="John Ashby" userId="3ac8d588-166a-4275-b877-8544ddafd31c" providerId="ADAL" clId="{EAB814CC-5FAE-4129-9F40-5EDC3319697C}" dt="2023-10-13T02:40:23.059" v="323" actId="2711"/>
      <pc:docMkLst>
        <pc:docMk/>
      </pc:docMkLst>
      <pc:sldChg chg="modSp mod">
        <pc:chgData name="John Ashby" userId="3ac8d588-166a-4275-b877-8544ddafd31c" providerId="ADAL" clId="{EAB814CC-5FAE-4129-9F40-5EDC3319697C}" dt="2023-10-06T02:06:40.102" v="170" actId="14100"/>
        <pc:sldMkLst>
          <pc:docMk/>
          <pc:sldMk cId="676473352" sldId="262"/>
        </pc:sldMkLst>
        <pc:spChg chg="mod">
          <ac:chgData name="John Ashby" userId="3ac8d588-166a-4275-b877-8544ddafd31c" providerId="ADAL" clId="{EAB814CC-5FAE-4129-9F40-5EDC3319697C}" dt="2023-10-06T02:06:40.102" v="170" actId="14100"/>
          <ac:spMkLst>
            <pc:docMk/>
            <pc:sldMk cId="676473352" sldId="262"/>
            <ac:spMk id="7" creationId="{79CE40EA-B7FF-4924-99D4-2ADA917AB38C}"/>
          </ac:spMkLst>
        </pc:spChg>
        <pc:spChg chg="mod">
          <ac:chgData name="John Ashby" userId="3ac8d588-166a-4275-b877-8544ddafd31c" providerId="ADAL" clId="{EAB814CC-5FAE-4129-9F40-5EDC3319697C}" dt="2023-10-06T00:37:46.658" v="146" actId="14100"/>
          <ac:spMkLst>
            <pc:docMk/>
            <pc:sldMk cId="676473352" sldId="262"/>
            <ac:spMk id="8" creationId="{4DCAFB2E-B41B-4A65-8E00-83224284E2E2}"/>
          </ac:spMkLst>
        </pc:spChg>
      </pc:sldChg>
      <pc:sldChg chg="modSp mod">
        <pc:chgData name="John Ashby" userId="3ac8d588-166a-4275-b877-8544ddafd31c" providerId="ADAL" clId="{EAB814CC-5FAE-4129-9F40-5EDC3319697C}" dt="2023-10-06T03:11:26.016" v="228" actId="2710"/>
        <pc:sldMkLst>
          <pc:docMk/>
          <pc:sldMk cId="2754650130" sldId="264"/>
        </pc:sldMkLst>
        <pc:spChg chg="mod">
          <ac:chgData name="John Ashby" userId="3ac8d588-166a-4275-b877-8544ddafd31c" providerId="ADAL" clId="{EAB814CC-5FAE-4129-9F40-5EDC3319697C}" dt="2023-10-06T03:11:26.016" v="228" actId="2710"/>
          <ac:spMkLst>
            <pc:docMk/>
            <pc:sldMk cId="2754650130" sldId="264"/>
            <ac:spMk id="2" creationId="{BAD70579-0575-AC49-B318-62508B6EAD1D}"/>
          </ac:spMkLst>
        </pc:spChg>
        <pc:spChg chg="mod">
          <ac:chgData name="John Ashby" userId="3ac8d588-166a-4275-b877-8544ddafd31c" providerId="ADAL" clId="{EAB814CC-5FAE-4129-9F40-5EDC3319697C}" dt="2023-10-06T00:40:53.648" v="163" actId="14100"/>
          <ac:spMkLst>
            <pc:docMk/>
            <pc:sldMk cId="2754650130" sldId="264"/>
            <ac:spMk id="3" creationId="{AEA38451-CB9F-95A7-DF69-48B828835D62}"/>
          </ac:spMkLst>
        </pc:spChg>
      </pc:sldChg>
      <pc:sldChg chg="modSp mod">
        <pc:chgData name="John Ashby" userId="3ac8d588-166a-4275-b877-8544ddafd31c" providerId="ADAL" clId="{EAB814CC-5FAE-4129-9F40-5EDC3319697C}" dt="2023-10-06T02:06:13.873" v="169" actId="14100"/>
        <pc:sldMkLst>
          <pc:docMk/>
          <pc:sldMk cId="1093650383" sldId="265"/>
        </pc:sldMkLst>
        <pc:spChg chg="mod">
          <ac:chgData name="John Ashby" userId="3ac8d588-166a-4275-b877-8544ddafd31c" providerId="ADAL" clId="{EAB814CC-5FAE-4129-9F40-5EDC3319697C}" dt="2023-10-06T00:41:30.299" v="164" actId="255"/>
          <ac:spMkLst>
            <pc:docMk/>
            <pc:sldMk cId="1093650383" sldId="265"/>
            <ac:spMk id="2" creationId="{5B4D0389-6FAC-4DAB-5E5C-4634DF725853}"/>
          </ac:spMkLst>
        </pc:spChg>
        <pc:spChg chg="mod">
          <ac:chgData name="John Ashby" userId="3ac8d588-166a-4275-b877-8544ddafd31c" providerId="ADAL" clId="{EAB814CC-5FAE-4129-9F40-5EDC3319697C}" dt="2023-10-06T02:06:13.873" v="169" actId="14100"/>
          <ac:spMkLst>
            <pc:docMk/>
            <pc:sldMk cId="1093650383" sldId="265"/>
            <ac:spMk id="3" creationId="{F7050B8F-05B7-3872-7A78-CD1BF8E43CE3}"/>
          </ac:spMkLst>
        </pc:spChg>
      </pc:sldChg>
      <pc:sldChg chg="modSp mod">
        <pc:chgData name="John Ashby" userId="3ac8d588-166a-4275-b877-8544ddafd31c" providerId="ADAL" clId="{EAB814CC-5FAE-4129-9F40-5EDC3319697C}" dt="2023-10-06T03:12:52.777" v="231" actId="14100"/>
        <pc:sldMkLst>
          <pc:docMk/>
          <pc:sldMk cId="2856164264" sldId="266"/>
        </pc:sldMkLst>
        <pc:spChg chg="mod">
          <ac:chgData name="John Ashby" userId="3ac8d588-166a-4275-b877-8544ddafd31c" providerId="ADAL" clId="{EAB814CC-5FAE-4129-9F40-5EDC3319697C}" dt="2023-10-06T00:28:29.122" v="91" actId="255"/>
          <ac:spMkLst>
            <pc:docMk/>
            <pc:sldMk cId="2856164264" sldId="266"/>
            <ac:spMk id="2" creationId="{7116D39D-73EA-0842-60A4-755F10455703}"/>
          </ac:spMkLst>
        </pc:spChg>
        <pc:spChg chg="mod">
          <ac:chgData name="John Ashby" userId="3ac8d588-166a-4275-b877-8544ddafd31c" providerId="ADAL" clId="{EAB814CC-5FAE-4129-9F40-5EDC3319697C}" dt="2023-10-06T03:12:52.777" v="231" actId="14100"/>
          <ac:spMkLst>
            <pc:docMk/>
            <pc:sldMk cId="2856164264" sldId="266"/>
            <ac:spMk id="3" creationId="{8B7F22B8-0D5C-58BD-BD2D-553107C10D98}"/>
          </ac:spMkLst>
        </pc:spChg>
      </pc:sldChg>
      <pc:sldChg chg="modSp mod">
        <pc:chgData name="John Ashby" userId="3ac8d588-166a-4275-b877-8544ddafd31c" providerId="ADAL" clId="{EAB814CC-5FAE-4129-9F40-5EDC3319697C}" dt="2023-10-06T03:07:13.314" v="210" actId="255"/>
        <pc:sldMkLst>
          <pc:docMk/>
          <pc:sldMk cId="1899333903" sldId="267"/>
        </pc:sldMkLst>
        <pc:spChg chg="mod">
          <ac:chgData name="John Ashby" userId="3ac8d588-166a-4275-b877-8544ddafd31c" providerId="ADAL" clId="{EAB814CC-5FAE-4129-9F40-5EDC3319697C}" dt="2023-10-06T03:07:13.314" v="210" actId="255"/>
          <ac:spMkLst>
            <pc:docMk/>
            <pc:sldMk cId="1899333903" sldId="267"/>
            <ac:spMk id="2" creationId="{EDA1D407-FA87-66F1-DF82-ADBEC9A6C497}"/>
          </ac:spMkLst>
        </pc:spChg>
      </pc:sldChg>
      <pc:sldChg chg="modSp mod modNotesTx">
        <pc:chgData name="John Ashby" userId="3ac8d588-166a-4275-b877-8544ddafd31c" providerId="ADAL" clId="{EAB814CC-5FAE-4129-9F40-5EDC3319697C}" dt="2023-10-13T02:40:23.059" v="323" actId="2711"/>
        <pc:sldMkLst>
          <pc:docMk/>
          <pc:sldMk cId="2254117622" sldId="268"/>
        </pc:sldMkLst>
        <pc:spChg chg="mod">
          <ac:chgData name="John Ashby" userId="3ac8d588-166a-4275-b877-8544ddafd31c" providerId="ADAL" clId="{EAB814CC-5FAE-4129-9F40-5EDC3319697C}" dt="2023-10-06T00:05:56.167" v="35" actId="14100"/>
          <ac:spMkLst>
            <pc:docMk/>
            <pc:sldMk cId="2254117622" sldId="268"/>
            <ac:spMk id="2" creationId="{465E1AF5-4717-0251-43CB-C429A88B7412}"/>
          </ac:spMkLst>
        </pc:spChg>
        <pc:spChg chg="mod">
          <ac:chgData name="John Ashby" userId="3ac8d588-166a-4275-b877-8544ddafd31c" providerId="ADAL" clId="{EAB814CC-5FAE-4129-9F40-5EDC3319697C}" dt="2023-10-06T03:13:55.071" v="233" actId="14100"/>
          <ac:spMkLst>
            <pc:docMk/>
            <pc:sldMk cId="2254117622" sldId="268"/>
            <ac:spMk id="3" creationId="{5E3DC03C-4E46-862E-41CA-78BFCAC03FFD}"/>
          </ac:spMkLst>
        </pc:spChg>
      </pc:sldChg>
      <pc:sldChg chg="modSp mod">
        <pc:chgData name="John Ashby" userId="3ac8d588-166a-4275-b877-8544ddafd31c" providerId="ADAL" clId="{EAB814CC-5FAE-4129-9F40-5EDC3319697C}" dt="2023-10-06T03:14:30.808" v="234" actId="255"/>
        <pc:sldMkLst>
          <pc:docMk/>
          <pc:sldMk cId="326905434" sldId="269"/>
        </pc:sldMkLst>
        <pc:spChg chg="mod">
          <ac:chgData name="John Ashby" userId="3ac8d588-166a-4275-b877-8544ddafd31c" providerId="ADAL" clId="{EAB814CC-5FAE-4129-9F40-5EDC3319697C}" dt="2023-10-06T03:14:30.808" v="234" actId="255"/>
          <ac:spMkLst>
            <pc:docMk/>
            <pc:sldMk cId="326905434" sldId="269"/>
            <ac:spMk id="2" creationId="{8A774FA7-E3DD-14F5-370A-8CFAA91F745C}"/>
          </ac:spMkLst>
        </pc:spChg>
        <pc:spChg chg="mod">
          <ac:chgData name="John Ashby" userId="3ac8d588-166a-4275-b877-8544ddafd31c" providerId="ADAL" clId="{EAB814CC-5FAE-4129-9F40-5EDC3319697C}" dt="2023-10-06T02:10:12.839" v="182" actId="14100"/>
          <ac:spMkLst>
            <pc:docMk/>
            <pc:sldMk cId="326905434" sldId="269"/>
            <ac:spMk id="3" creationId="{F1B06952-AD3C-B1B4-27AB-9E6629B2DDCC}"/>
          </ac:spMkLst>
        </pc:spChg>
      </pc:sldChg>
      <pc:sldChg chg="delSp modSp mod modCm">
        <pc:chgData name="John Ashby" userId="3ac8d588-166a-4275-b877-8544ddafd31c" providerId="ADAL" clId="{EAB814CC-5FAE-4129-9F40-5EDC3319697C}" dt="2023-10-12T21:57:02.775" v="266" actId="21"/>
        <pc:sldMkLst>
          <pc:docMk/>
          <pc:sldMk cId="457412315" sldId="270"/>
        </pc:sldMkLst>
        <pc:spChg chg="mod">
          <ac:chgData name="John Ashby" userId="3ac8d588-166a-4275-b877-8544ddafd31c" providerId="ADAL" clId="{EAB814CC-5FAE-4129-9F40-5EDC3319697C}" dt="2023-10-06T03:09:06.597" v="223" actId="14100"/>
          <ac:spMkLst>
            <pc:docMk/>
            <pc:sldMk cId="457412315" sldId="270"/>
            <ac:spMk id="2" creationId="{E66795E1-D64A-A8EB-1294-7CCDA59E5132}"/>
          </ac:spMkLst>
        </pc:spChg>
        <pc:spChg chg="mod">
          <ac:chgData name="John Ashby" userId="3ac8d588-166a-4275-b877-8544ddafd31c" providerId="ADAL" clId="{EAB814CC-5FAE-4129-9F40-5EDC3319697C}" dt="2023-10-12T21:56:51.128" v="265" actId="20577"/>
          <ac:spMkLst>
            <pc:docMk/>
            <pc:sldMk cId="457412315" sldId="270"/>
            <ac:spMk id="3" creationId="{18D5881D-C2ED-EB99-4316-62246F5F9F83}"/>
          </ac:spMkLst>
        </pc:spChg>
        <pc:picChg chg="del mod">
          <ac:chgData name="John Ashby" userId="3ac8d588-166a-4275-b877-8544ddafd31c" providerId="ADAL" clId="{EAB814CC-5FAE-4129-9F40-5EDC3319697C}" dt="2023-10-12T21:57:02.775" v="266" actId="21"/>
          <ac:picMkLst>
            <pc:docMk/>
            <pc:sldMk cId="457412315" sldId="270"/>
            <ac:picMk id="5" creationId="{3E82504C-0D34-825C-A203-8A7D2EC8A02E}"/>
          </ac:picMkLst>
        </pc:picChg>
      </pc:sldChg>
      <pc:sldChg chg="addSp delSp modSp new mod">
        <pc:chgData name="John Ashby" userId="3ac8d588-166a-4275-b877-8544ddafd31c" providerId="ADAL" clId="{EAB814CC-5FAE-4129-9F40-5EDC3319697C}" dt="2023-10-12T22:01:22.971" v="296" actId="27636"/>
        <pc:sldMkLst>
          <pc:docMk/>
          <pc:sldMk cId="1420132752" sldId="271"/>
        </pc:sldMkLst>
        <pc:spChg chg="mod">
          <ac:chgData name="John Ashby" userId="3ac8d588-166a-4275-b877-8544ddafd31c" providerId="ADAL" clId="{EAB814CC-5FAE-4129-9F40-5EDC3319697C}" dt="2023-10-12T22:01:01.796" v="294" actId="20577"/>
          <ac:spMkLst>
            <pc:docMk/>
            <pc:sldMk cId="1420132752" sldId="271"/>
            <ac:spMk id="2" creationId="{F81E24F2-446B-6466-98D6-94903F9CEC07}"/>
          </ac:spMkLst>
        </pc:spChg>
        <pc:spChg chg="mod">
          <ac:chgData name="John Ashby" userId="3ac8d588-166a-4275-b877-8544ddafd31c" providerId="ADAL" clId="{EAB814CC-5FAE-4129-9F40-5EDC3319697C}" dt="2023-10-12T22:01:22.971" v="296" actId="27636"/>
          <ac:spMkLst>
            <pc:docMk/>
            <pc:sldMk cId="1420132752" sldId="271"/>
            <ac:spMk id="3" creationId="{73B48767-6A4A-0B7C-98DE-3F2FC004BA34}"/>
          </ac:spMkLst>
        </pc:spChg>
        <pc:spChg chg="del">
          <ac:chgData name="John Ashby" userId="3ac8d588-166a-4275-b877-8544ddafd31c" providerId="ADAL" clId="{EAB814CC-5FAE-4129-9F40-5EDC3319697C}" dt="2023-10-12T21:59:44.395" v="268" actId="931"/>
          <ac:spMkLst>
            <pc:docMk/>
            <pc:sldMk cId="1420132752" sldId="271"/>
            <ac:spMk id="4" creationId="{09C6419D-E9EF-1FC2-F5C9-66F24667584A}"/>
          </ac:spMkLst>
        </pc:spChg>
        <pc:picChg chg="add mod">
          <ac:chgData name="John Ashby" userId="3ac8d588-166a-4275-b877-8544ddafd31c" providerId="ADAL" clId="{EAB814CC-5FAE-4129-9F40-5EDC3319697C}" dt="2023-10-12T21:59:49.289" v="270" actId="962"/>
          <ac:picMkLst>
            <pc:docMk/>
            <pc:sldMk cId="1420132752" sldId="271"/>
            <ac:picMk id="6" creationId="{5A719BE9-596B-8607-A8C8-59716C3513A2}"/>
          </ac:picMkLst>
        </pc:picChg>
      </pc:sldChg>
      <pc:sldChg chg="new del">
        <pc:chgData name="John Ashby" userId="3ac8d588-166a-4275-b877-8544ddafd31c" providerId="ADAL" clId="{EAB814CC-5FAE-4129-9F40-5EDC3319697C}" dt="2023-10-12T22:03:22.594" v="299" actId="2696"/>
        <pc:sldMkLst>
          <pc:docMk/>
          <pc:sldMk cId="2568881846" sldId="272"/>
        </pc:sldMkLst>
      </pc:sldChg>
      <pc:sldChg chg="addSp delSp modSp new mod">
        <pc:chgData name="John Ashby" userId="3ac8d588-166a-4275-b877-8544ddafd31c" providerId="ADAL" clId="{EAB814CC-5FAE-4129-9F40-5EDC3319697C}" dt="2023-10-12T22:05:15.892" v="321" actId="27636"/>
        <pc:sldMkLst>
          <pc:docMk/>
          <pc:sldMk cId="3441810920" sldId="273"/>
        </pc:sldMkLst>
        <pc:spChg chg="mod">
          <ac:chgData name="John Ashby" userId="3ac8d588-166a-4275-b877-8544ddafd31c" providerId="ADAL" clId="{EAB814CC-5FAE-4129-9F40-5EDC3319697C}" dt="2023-10-12T22:04:45.716" v="318" actId="20577"/>
          <ac:spMkLst>
            <pc:docMk/>
            <pc:sldMk cId="3441810920" sldId="273"/>
            <ac:spMk id="2" creationId="{A5D640C1-AEFA-E959-3F19-68087A32749D}"/>
          </ac:spMkLst>
        </pc:spChg>
        <pc:spChg chg="mod">
          <ac:chgData name="John Ashby" userId="3ac8d588-166a-4275-b877-8544ddafd31c" providerId="ADAL" clId="{EAB814CC-5FAE-4129-9F40-5EDC3319697C}" dt="2023-10-12T22:05:15.892" v="321" actId="27636"/>
          <ac:spMkLst>
            <pc:docMk/>
            <pc:sldMk cId="3441810920" sldId="273"/>
            <ac:spMk id="3" creationId="{2FDDBFF0-63E3-1FE2-2A89-045ECE40512E}"/>
          </ac:spMkLst>
        </pc:spChg>
        <pc:spChg chg="del">
          <ac:chgData name="John Ashby" userId="3ac8d588-166a-4275-b877-8544ddafd31c" providerId="ADAL" clId="{EAB814CC-5FAE-4129-9F40-5EDC3319697C}" dt="2023-10-12T22:04:09.475" v="300"/>
          <ac:spMkLst>
            <pc:docMk/>
            <pc:sldMk cId="3441810920" sldId="273"/>
            <ac:spMk id="4" creationId="{59D25523-BDDE-019E-7D8C-E49AF63F0FA9}"/>
          </ac:spMkLst>
        </pc:spChg>
        <pc:picChg chg="add mod">
          <ac:chgData name="John Ashby" userId="3ac8d588-166a-4275-b877-8544ddafd31c" providerId="ADAL" clId="{EAB814CC-5FAE-4129-9F40-5EDC3319697C}" dt="2023-10-12T22:04:09.475" v="300"/>
          <ac:picMkLst>
            <pc:docMk/>
            <pc:sldMk cId="3441810920" sldId="273"/>
            <ac:picMk id="5" creationId="{4CB98C95-70A5-D1AA-7595-2B91EE2CDD55}"/>
          </ac:picMkLst>
        </pc:picChg>
      </pc:sldChg>
    </pc:docChg>
  </pc:docChgLst>
  <pc:docChgLst>
    <pc:chgData name="Sally Dobromilsky" userId="612c0ac6-72ba-4e08-9e74-1fac6b712c79" providerId="ADAL" clId="{C8D202E1-0800-4D26-9545-D978FF84CDEA}"/>
    <pc:docChg chg="undo custSel delSld modSld">
      <pc:chgData name="Sally Dobromilsky" userId="612c0ac6-72ba-4e08-9e74-1fac6b712c79" providerId="ADAL" clId="{C8D202E1-0800-4D26-9545-D978FF84CDEA}" dt="2023-10-13T01:20:45.197" v="106" actId="1076"/>
      <pc:docMkLst>
        <pc:docMk/>
      </pc:docMkLst>
      <pc:sldChg chg="modSp mod">
        <pc:chgData name="Sally Dobromilsky" userId="612c0ac6-72ba-4e08-9e74-1fac6b712c79" providerId="ADAL" clId="{C8D202E1-0800-4D26-9545-D978FF84CDEA}" dt="2023-10-12T22:33:38.226" v="44" actId="20577"/>
        <pc:sldMkLst>
          <pc:docMk/>
          <pc:sldMk cId="676473352" sldId="262"/>
        </pc:sldMkLst>
        <pc:spChg chg="mod">
          <ac:chgData name="Sally Dobromilsky" userId="612c0ac6-72ba-4e08-9e74-1fac6b712c79" providerId="ADAL" clId="{C8D202E1-0800-4D26-9545-D978FF84CDEA}" dt="2023-10-12T22:33:38.226" v="44" actId="20577"/>
          <ac:spMkLst>
            <pc:docMk/>
            <pc:sldMk cId="676473352" sldId="262"/>
            <ac:spMk id="7" creationId="{79CE40EA-B7FF-4924-99D4-2ADA917AB38C}"/>
          </ac:spMkLst>
        </pc:spChg>
      </pc:sldChg>
      <pc:sldChg chg="modSp mod addCm delCm">
        <pc:chgData name="Sally Dobromilsky" userId="612c0ac6-72ba-4e08-9e74-1fac6b712c79" providerId="ADAL" clId="{C8D202E1-0800-4D26-9545-D978FF84CDEA}" dt="2023-10-12T22:41:13.261" v="82" actId="20577"/>
        <pc:sldMkLst>
          <pc:docMk/>
          <pc:sldMk cId="2754650130" sldId="264"/>
        </pc:sldMkLst>
        <pc:spChg chg="mod">
          <ac:chgData name="Sally Dobromilsky" userId="612c0ac6-72ba-4e08-9e74-1fac6b712c79" providerId="ADAL" clId="{C8D202E1-0800-4D26-9545-D978FF84CDEA}" dt="2023-10-10T04:25:02.985" v="11" actId="1076"/>
          <ac:spMkLst>
            <pc:docMk/>
            <pc:sldMk cId="2754650130" sldId="264"/>
            <ac:spMk id="2" creationId="{BAD70579-0575-AC49-B318-62508B6EAD1D}"/>
          </ac:spMkLst>
        </pc:spChg>
        <pc:spChg chg="mod">
          <ac:chgData name="Sally Dobromilsky" userId="612c0ac6-72ba-4e08-9e74-1fac6b712c79" providerId="ADAL" clId="{C8D202E1-0800-4D26-9545-D978FF84CDEA}" dt="2023-10-12T22:41:13.261" v="82" actId="20577"/>
          <ac:spMkLst>
            <pc:docMk/>
            <pc:sldMk cId="2754650130" sldId="264"/>
            <ac:spMk id="3" creationId="{AEA38451-CB9F-95A7-DF69-48B828835D62}"/>
          </ac:spMkLst>
        </pc:spChg>
      </pc:sldChg>
      <pc:sldChg chg="modSp mod addCm delCm">
        <pc:chgData name="Sally Dobromilsky" userId="612c0ac6-72ba-4e08-9e74-1fac6b712c79" providerId="ADAL" clId="{C8D202E1-0800-4D26-9545-D978FF84CDEA}" dt="2023-10-12T22:52:30.177" v="103" actId="1076"/>
        <pc:sldMkLst>
          <pc:docMk/>
          <pc:sldMk cId="1093650383" sldId="265"/>
        </pc:sldMkLst>
        <pc:spChg chg="mod">
          <ac:chgData name="Sally Dobromilsky" userId="612c0ac6-72ba-4e08-9e74-1fac6b712c79" providerId="ADAL" clId="{C8D202E1-0800-4D26-9545-D978FF84CDEA}" dt="2023-10-12T22:32:39.850" v="37" actId="1076"/>
          <ac:spMkLst>
            <pc:docMk/>
            <pc:sldMk cId="1093650383" sldId="265"/>
            <ac:spMk id="2" creationId="{5B4D0389-6FAC-4DAB-5E5C-4634DF725853}"/>
          </ac:spMkLst>
        </pc:spChg>
        <pc:spChg chg="mod">
          <ac:chgData name="Sally Dobromilsky" userId="612c0ac6-72ba-4e08-9e74-1fac6b712c79" providerId="ADAL" clId="{C8D202E1-0800-4D26-9545-D978FF84CDEA}" dt="2023-10-12T22:52:30.177" v="103" actId="1076"/>
          <ac:spMkLst>
            <pc:docMk/>
            <pc:sldMk cId="1093650383" sldId="265"/>
            <ac:spMk id="3" creationId="{F7050B8F-05B7-3872-7A78-CD1BF8E43CE3}"/>
          </ac:spMkLst>
        </pc:spChg>
        <pc:picChg chg="mod ord">
          <ac:chgData name="Sally Dobromilsky" userId="612c0ac6-72ba-4e08-9e74-1fac6b712c79" providerId="ADAL" clId="{C8D202E1-0800-4D26-9545-D978FF84CDEA}" dt="2023-10-12T22:49:08.561" v="96" actId="14100"/>
          <ac:picMkLst>
            <pc:docMk/>
            <pc:sldMk cId="1093650383" sldId="265"/>
            <ac:picMk id="5" creationId="{B75BB2D2-1E02-A3A9-10F1-6E35CDBAE8F5}"/>
          </ac:picMkLst>
        </pc:picChg>
      </pc:sldChg>
      <pc:sldChg chg="modSp del mod">
        <pc:chgData name="Sally Dobromilsky" userId="612c0ac6-72ba-4e08-9e74-1fac6b712c79" providerId="ADAL" clId="{C8D202E1-0800-4D26-9545-D978FF84CDEA}" dt="2023-10-12T22:41:50.581" v="85" actId="47"/>
        <pc:sldMkLst>
          <pc:docMk/>
          <pc:sldMk cId="2856164264" sldId="266"/>
        </pc:sldMkLst>
        <pc:spChg chg="mod">
          <ac:chgData name="Sally Dobromilsky" userId="612c0ac6-72ba-4e08-9e74-1fac6b712c79" providerId="ADAL" clId="{C8D202E1-0800-4D26-9545-D978FF84CDEA}" dt="2023-10-12T22:34:07.111" v="45" actId="1076"/>
          <ac:spMkLst>
            <pc:docMk/>
            <pc:sldMk cId="2856164264" sldId="266"/>
            <ac:spMk id="2" creationId="{7116D39D-73EA-0842-60A4-755F10455703}"/>
          </ac:spMkLst>
        </pc:spChg>
        <pc:spChg chg="mod">
          <ac:chgData name="Sally Dobromilsky" userId="612c0ac6-72ba-4e08-9e74-1fac6b712c79" providerId="ADAL" clId="{C8D202E1-0800-4D26-9545-D978FF84CDEA}" dt="2023-10-12T22:34:11.843" v="46" actId="1076"/>
          <ac:spMkLst>
            <pc:docMk/>
            <pc:sldMk cId="2856164264" sldId="266"/>
            <ac:spMk id="3" creationId="{8B7F22B8-0D5C-58BD-BD2D-553107C10D98}"/>
          </ac:spMkLst>
        </pc:spChg>
      </pc:sldChg>
      <pc:sldChg chg="modSp mod">
        <pc:chgData name="Sally Dobromilsky" userId="612c0ac6-72ba-4e08-9e74-1fac6b712c79" providerId="ADAL" clId="{C8D202E1-0800-4D26-9545-D978FF84CDEA}" dt="2023-10-13T01:20:35.474" v="105" actId="1076"/>
        <pc:sldMkLst>
          <pc:docMk/>
          <pc:sldMk cId="1899333903" sldId="267"/>
        </pc:sldMkLst>
        <pc:spChg chg="mod">
          <ac:chgData name="Sally Dobromilsky" userId="612c0ac6-72ba-4e08-9e74-1fac6b712c79" providerId="ADAL" clId="{C8D202E1-0800-4D26-9545-D978FF84CDEA}" dt="2023-10-13T01:20:35.474" v="105" actId="1076"/>
          <ac:spMkLst>
            <pc:docMk/>
            <pc:sldMk cId="1899333903" sldId="267"/>
            <ac:spMk id="2" creationId="{EDA1D407-FA87-66F1-DF82-ADBEC9A6C497}"/>
          </ac:spMkLst>
        </pc:spChg>
        <pc:picChg chg="mod">
          <ac:chgData name="Sally Dobromilsky" userId="612c0ac6-72ba-4e08-9e74-1fac6b712c79" providerId="ADAL" clId="{C8D202E1-0800-4D26-9545-D978FF84CDEA}" dt="2023-10-12T22:51:05.782" v="102" actId="14100"/>
          <ac:picMkLst>
            <pc:docMk/>
            <pc:sldMk cId="1899333903" sldId="267"/>
            <ac:picMk id="5" creationId="{EF4D64EC-7ED4-43A9-C010-C54877923A03}"/>
          </ac:picMkLst>
        </pc:picChg>
      </pc:sldChg>
      <pc:sldChg chg="modSp mod">
        <pc:chgData name="Sally Dobromilsky" userId="612c0ac6-72ba-4e08-9e74-1fac6b712c79" providerId="ADAL" clId="{C8D202E1-0800-4D26-9545-D978FF84CDEA}" dt="2023-10-13T01:20:45.197" v="106" actId="1076"/>
        <pc:sldMkLst>
          <pc:docMk/>
          <pc:sldMk cId="2254117622" sldId="268"/>
        </pc:sldMkLst>
        <pc:spChg chg="mod">
          <ac:chgData name="Sally Dobromilsky" userId="612c0ac6-72ba-4e08-9e74-1fac6b712c79" providerId="ADAL" clId="{C8D202E1-0800-4D26-9545-D978FF84CDEA}" dt="2023-10-13T01:20:45.197" v="106" actId="1076"/>
          <ac:spMkLst>
            <pc:docMk/>
            <pc:sldMk cId="2254117622" sldId="268"/>
            <ac:spMk id="2" creationId="{465E1AF5-4717-0251-43CB-C429A88B7412}"/>
          </ac:spMkLst>
        </pc:spChg>
        <pc:spChg chg="mod">
          <ac:chgData name="Sally Dobromilsky" userId="612c0ac6-72ba-4e08-9e74-1fac6b712c79" providerId="ADAL" clId="{C8D202E1-0800-4D26-9545-D978FF84CDEA}" dt="2023-10-12T22:39:00.500" v="72" actId="255"/>
          <ac:spMkLst>
            <pc:docMk/>
            <pc:sldMk cId="2254117622" sldId="268"/>
            <ac:spMk id="3" creationId="{5E3DC03C-4E46-862E-41CA-78BFCAC03FFD}"/>
          </ac:spMkLst>
        </pc:spChg>
      </pc:sldChg>
      <pc:sldChg chg="modSp mod">
        <pc:chgData name="Sally Dobromilsky" userId="612c0ac6-72ba-4e08-9e74-1fac6b712c79" providerId="ADAL" clId="{C8D202E1-0800-4D26-9545-D978FF84CDEA}" dt="2023-10-12T22:38:18.420" v="69" actId="27636"/>
        <pc:sldMkLst>
          <pc:docMk/>
          <pc:sldMk cId="326905434" sldId="269"/>
        </pc:sldMkLst>
        <pc:spChg chg="mod">
          <ac:chgData name="Sally Dobromilsky" userId="612c0ac6-72ba-4e08-9e74-1fac6b712c79" providerId="ADAL" clId="{C8D202E1-0800-4D26-9545-D978FF84CDEA}" dt="2023-10-12T22:36:22.319" v="58" actId="1076"/>
          <ac:spMkLst>
            <pc:docMk/>
            <pc:sldMk cId="326905434" sldId="269"/>
            <ac:spMk id="2" creationId="{8A774FA7-E3DD-14F5-370A-8CFAA91F745C}"/>
          </ac:spMkLst>
        </pc:spChg>
        <pc:spChg chg="mod">
          <ac:chgData name="Sally Dobromilsky" userId="612c0ac6-72ba-4e08-9e74-1fac6b712c79" providerId="ADAL" clId="{C8D202E1-0800-4D26-9545-D978FF84CDEA}" dt="2023-10-12T22:38:18.420" v="69" actId="27636"/>
          <ac:spMkLst>
            <pc:docMk/>
            <pc:sldMk cId="326905434" sldId="269"/>
            <ac:spMk id="3" creationId="{F1B06952-AD3C-B1B4-27AB-9E6629B2DDCC}"/>
          </ac:spMkLst>
        </pc:spChg>
      </pc:sldChg>
      <pc:sldChg chg="modSp mod addCm delCm">
        <pc:chgData name="Sally Dobromilsky" userId="612c0ac6-72ba-4e08-9e74-1fac6b712c79" providerId="ADAL" clId="{C8D202E1-0800-4D26-9545-D978FF84CDEA}" dt="2023-10-12T22:50:24.518" v="100" actId="1076"/>
        <pc:sldMkLst>
          <pc:docMk/>
          <pc:sldMk cId="457412315" sldId="270"/>
        </pc:sldMkLst>
        <pc:spChg chg="mod">
          <ac:chgData name="Sally Dobromilsky" userId="612c0ac6-72ba-4e08-9e74-1fac6b712c79" providerId="ADAL" clId="{C8D202E1-0800-4D26-9545-D978FF84CDEA}" dt="2023-10-12T22:38:33.739" v="70" actId="1076"/>
          <ac:spMkLst>
            <pc:docMk/>
            <pc:sldMk cId="457412315" sldId="270"/>
            <ac:spMk id="2" creationId="{E66795E1-D64A-A8EB-1294-7CCDA59E5132}"/>
          </ac:spMkLst>
        </pc:spChg>
        <pc:spChg chg="mod">
          <ac:chgData name="Sally Dobromilsky" userId="612c0ac6-72ba-4e08-9e74-1fac6b712c79" providerId="ADAL" clId="{C8D202E1-0800-4D26-9545-D978FF84CDEA}" dt="2023-10-12T22:39:31.950" v="75" actId="6549"/>
          <ac:spMkLst>
            <pc:docMk/>
            <pc:sldMk cId="457412315" sldId="270"/>
            <ac:spMk id="3" creationId="{18D5881D-C2ED-EB99-4316-62246F5F9F83}"/>
          </ac:spMkLst>
        </pc:spChg>
        <pc:picChg chg="mod">
          <ac:chgData name="Sally Dobromilsky" userId="612c0ac6-72ba-4e08-9e74-1fac6b712c79" providerId="ADAL" clId="{C8D202E1-0800-4D26-9545-D978FF84CDEA}" dt="2023-10-12T22:50:24.518" v="100" actId="1076"/>
          <ac:picMkLst>
            <pc:docMk/>
            <pc:sldMk cId="457412315" sldId="270"/>
            <ac:picMk id="7" creationId="{D19D6C60-ADC4-034C-D26E-064362C092DD}"/>
          </ac:picMkLst>
        </pc:picChg>
      </pc:sldChg>
      <pc:sldChg chg="modSp del mod modNotesTx">
        <pc:chgData name="Sally Dobromilsky" userId="612c0ac6-72ba-4e08-9e74-1fac6b712c79" providerId="ADAL" clId="{C8D202E1-0800-4D26-9545-D978FF84CDEA}" dt="2023-10-12T22:49:59.119" v="97" actId="47"/>
        <pc:sldMkLst>
          <pc:docMk/>
          <pc:sldMk cId="1420132752" sldId="271"/>
        </pc:sldMkLst>
        <pc:spChg chg="mod">
          <ac:chgData name="Sally Dobromilsky" userId="612c0ac6-72ba-4e08-9e74-1fac6b712c79" providerId="ADAL" clId="{C8D202E1-0800-4D26-9545-D978FF84CDEA}" dt="2023-10-12T22:32:58.808" v="39" actId="1076"/>
          <ac:spMkLst>
            <pc:docMk/>
            <pc:sldMk cId="1420132752" sldId="271"/>
            <ac:spMk id="2" creationId="{F81E24F2-446B-6466-98D6-94903F9CEC07}"/>
          </ac:spMkLst>
        </pc:spChg>
        <pc:spChg chg="mod">
          <ac:chgData name="Sally Dobromilsky" userId="612c0ac6-72ba-4e08-9e74-1fac6b712c79" providerId="ADAL" clId="{C8D202E1-0800-4D26-9545-D978FF84CDEA}" dt="2023-10-12T22:40:42.969" v="80" actId="404"/>
          <ac:spMkLst>
            <pc:docMk/>
            <pc:sldMk cId="1420132752" sldId="271"/>
            <ac:spMk id="3" creationId="{73B48767-6A4A-0B7C-98DE-3F2FC004BA34}"/>
          </ac:spMkLst>
        </pc:spChg>
        <pc:picChg chg="mod">
          <ac:chgData name="Sally Dobromilsky" userId="612c0ac6-72ba-4e08-9e74-1fac6b712c79" providerId="ADAL" clId="{C8D202E1-0800-4D26-9545-D978FF84CDEA}" dt="2023-10-12T22:42:39.480" v="87" actId="14100"/>
          <ac:picMkLst>
            <pc:docMk/>
            <pc:sldMk cId="1420132752" sldId="271"/>
            <ac:picMk id="6" creationId="{5A719BE9-596B-8607-A8C8-59716C3513A2}"/>
          </ac:picMkLst>
        </pc:picChg>
      </pc:sldChg>
      <pc:sldChg chg="modSp mod modNotesTx">
        <pc:chgData name="Sally Dobromilsky" userId="612c0ac6-72ba-4e08-9e74-1fac6b712c79" providerId="ADAL" clId="{C8D202E1-0800-4D26-9545-D978FF84CDEA}" dt="2023-10-13T01:20:24.565" v="104" actId="1076"/>
        <pc:sldMkLst>
          <pc:docMk/>
          <pc:sldMk cId="3441810920" sldId="273"/>
        </pc:sldMkLst>
        <pc:spChg chg="mod">
          <ac:chgData name="Sally Dobromilsky" userId="612c0ac6-72ba-4e08-9e74-1fac6b712c79" providerId="ADAL" clId="{C8D202E1-0800-4D26-9545-D978FF84CDEA}" dt="2023-10-13T01:20:24.565" v="104" actId="1076"/>
          <ac:spMkLst>
            <pc:docMk/>
            <pc:sldMk cId="3441810920" sldId="273"/>
            <ac:spMk id="2" creationId="{A5D640C1-AEFA-E959-3F19-68087A32749D}"/>
          </ac:spMkLst>
        </pc:spChg>
        <pc:spChg chg="mod">
          <ac:chgData name="Sally Dobromilsky" userId="612c0ac6-72ba-4e08-9e74-1fac6b712c79" providerId="ADAL" clId="{C8D202E1-0800-4D26-9545-D978FF84CDEA}" dt="2023-10-12T22:40:21.616" v="77" actId="404"/>
          <ac:spMkLst>
            <pc:docMk/>
            <pc:sldMk cId="3441810920" sldId="273"/>
            <ac:spMk id="3" creationId="{2FDDBFF0-63E3-1FE2-2A89-045ECE40512E}"/>
          </ac:spMkLst>
        </pc:spChg>
      </pc:sldChg>
    </pc:docChg>
  </pc:docChgLst>
  <pc:docChgLst>
    <pc:chgData name="John Ashby" userId="S::john.ashby@qfes.qld.gov.au::3ac8d588-166a-4275-b877-8544ddafd31c" providerId="AD" clId="Web-{E7A6D8FA-27B6-1151-822A-7469B1E4D78F}"/>
    <pc:docChg chg="mod">
      <pc:chgData name="John Ashby" userId="S::john.ashby@qfes.qld.gov.au::3ac8d588-166a-4275-b877-8544ddafd31c" providerId="AD" clId="Web-{E7A6D8FA-27B6-1151-822A-7469B1E4D78F}" dt="2023-10-10T06:09:17.090" v="1"/>
      <pc:docMkLst>
        <pc:docMk/>
      </pc:docMkLst>
      <pc:sldChg chg="modCm">
        <pc:chgData name="John Ashby" userId="S::john.ashby@qfes.qld.gov.au::3ac8d588-166a-4275-b877-8544ddafd31c" providerId="AD" clId="Web-{E7A6D8FA-27B6-1151-822A-7469B1E4D78F}" dt="2023-10-10T06:09:17.090" v="1"/>
        <pc:sldMkLst>
          <pc:docMk/>
          <pc:sldMk cId="457412315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07F31-153A-44E0-B195-B719D70A007A}" type="datetimeFigureOut">
              <a:rPr lang="en-AU" smtClean="0"/>
              <a:t>30/10/2023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EF66C-C8FF-4A26-89CC-C9C78E9493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1644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RFBs may vary in the character and operational method they deliver under, but, they all have the same primary goal,</a:t>
            </a:r>
          </a:p>
          <a:p>
            <a:r>
              <a:rPr lang="en-AU" dirty="0"/>
              <a:t>- To protect the people and assets of their community against the destructive forces of nature which causes impacts in many forms.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EF66C-C8FF-4A26-89CC-C9C78E94931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5400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/>
              <a:t>Fighting Fires – responding to the outbreak of fires within their local community, and responding to support neighbouring brigades response capability.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/>
              <a:t>Fire Prevention – Brigades, in conjunction with RFS staff, Undertake a range of planning and preparation activities throughout the year, to ensure communities are well prepared for the fire season.</a:t>
            </a:r>
            <a:r>
              <a:rPr lang="en-AU" dirty="0"/>
              <a:t> </a:t>
            </a:r>
            <a:endParaRPr lang="en-AU" sz="1200" dirty="0">
              <a:cs typeface="Calibri"/>
            </a:endParaRPr>
          </a:p>
          <a:p>
            <a:r>
              <a:rPr lang="en-AU" dirty="0"/>
              <a:t>                                       </a:t>
            </a:r>
            <a:r>
              <a:rPr lang="en-AU" sz="1200" dirty="0"/>
              <a:t>- One typical activity is hazard reduction burns, aimed at reducing identified excess bush vegetation and minimising the potential for bushfires getting out of control.</a:t>
            </a:r>
            <a:endParaRPr lang="en-AU" sz="12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   </a:t>
            </a:r>
            <a:r>
              <a:rPr lang="en-AU" sz="1200" dirty="0"/>
              <a:t> Community Education – increasing awareness in the community </a:t>
            </a:r>
            <a:r>
              <a:rPr lang="en-AU" dirty="0"/>
              <a:t>for</a:t>
            </a:r>
            <a:r>
              <a:rPr lang="en-AU" sz="1200" dirty="0"/>
              <a:t> timely and effective bush fire prevention activities.</a:t>
            </a:r>
            <a:endParaRPr lang="en-AU" sz="12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   </a:t>
            </a:r>
            <a:r>
              <a:rPr lang="en-AU" sz="1200" dirty="0"/>
              <a:t> Permits to Light Fire – in Queensland the RFS controls the use of fire by only allowing fires to be lit when authorised by a specific permit. RFS Fire Wardens and Authorised Fire Officers manage the Permit to Light Fire system.</a:t>
            </a:r>
            <a:endParaRPr lang="en-AU" sz="12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  </a:t>
            </a:r>
            <a:r>
              <a:rPr lang="en-AU" sz="1200" dirty="0"/>
              <a:t> Deployments and assistance during disasters – RFS volunteers may be requested to deploy within the wider state area or interstate to assist during fire disasters.</a:t>
            </a:r>
            <a:endParaRPr lang="en-AU" sz="1200" dirty="0">
              <a:cs typeface="Calibri"/>
            </a:endParaRPr>
          </a:p>
          <a:p>
            <a:r>
              <a:rPr lang="en-AU" dirty="0"/>
              <a:t>                                                                                 </a:t>
            </a:r>
            <a:r>
              <a:rPr lang="en-AU" sz="1200" dirty="0"/>
              <a:t> </a:t>
            </a:r>
            <a:r>
              <a:rPr lang="en-AU" dirty="0"/>
              <a:t>        </a:t>
            </a:r>
            <a:r>
              <a:rPr lang="en-AU" sz="1200" dirty="0"/>
              <a:t>- volunteers may also be called upon to assist other emergency service agencies during disasters such as floods and storms.</a:t>
            </a:r>
            <a:endParaRPr lang="en-AU" sz="1200" dirty="0">
              <a:cs typeface="Calibri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EF66C-C8FF-4A26-89CC-C9C78E94931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211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RFS encourages its volunteers to discuss release from work and make suitable leave arrangements with their employers prior to the need to attend an emergency.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These arrangements may be informal, such as verbal or can be made more formally in writing.</a:t>
            </a:r>
            <a:endParaRPr lang="en-AU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The type of leave to be used should form part of these discussions. (Community Service Leave, Annual/Recreation Leave, Employer Special Leave, Leave without Pay).</a:t>
            </a:r>
            <a:endParaRPr lang="en-AU" dirty="0">
              <a:cs typeface="Calibri"/>
            </a:endParaRPr>
          </a:p>
          <a:p>
            <a:pPr>
              <a:defRPr/>
            </a:pPr>
            <a:r>
              <a:rPr lang="en-AU" dirty="0"/>
              <a:t>The decision of when and how leave of absence may be granted and processed is at the discretion of the employer. (Consider the staffing and financial impacts on the business).</a:t>
            </a:r>
            <a:endParaRPr lang="en-AU" dirty="0">
              <a:cs typeface="Calibri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EF66C-C8FF-4A26-89CC-C9C78E94931C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9912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Employers are encouraged to familiarise themselves with the legislative requirements to support emergency service volunteers, such as the Industrial Relations Act 1999 and the Fair Work Act 2009. </a:t>
            </a:r>
          </a:p>
          <a:p>
            <a:r>
              <a:rPr lang="en-AU" dirty="0"/>
              <a:t>A detailed fact sheet is available from the Fair Work ombudsman.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EF66C-C8FF-4A26-89CC-C9C78E94931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479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cs typeface="Calibri" panose="020F0502020204030204" pitchFamily="34" charset="0"/>
              </a:rPr>
              <a:t>RFS Volunteers</a:t>
            </a:r>
            <a:r>
              <a:rPr lang="en-AU" sz="12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undertake mandatory training and also have access to many knowledge and skills programs that enable them to develop transferable skills in a wide range of areas.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As well as a broad range of practical skills, many are also proficient in engaging and liaising with the community, taking decisive action under pressure and leading others.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EF66C-C8FF-4A26-89CC-C9C78E94931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8536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/>
              <a:t>RFS Volunteer Employers may be nominated for a QFES Employer Recognition Award by Volunteers to acknowledge their primary employer who has supported their RFS role with QFES.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/>
              <a:t>Employer supportive actions for volunteers could include providing leave to attend emergencies, delivery of community education and/or undertake training. 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EF66C-C8FF-4A26-89CC-C9C78E94931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3291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712574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66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Mt Nath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C3610-305A-4214-B44E-575AF2AE5BE0}"/>
              </a:ext>
            </a:extLst>
          </p:cNvPr>
          <p:cNvSpPr/>
          <p:nvPr userDrawn="1"/>
        </p:nvSpPr>
        <p:spPr>
          <a:xfrm>
            <a:off x="0" y="-1"/>
            <a:ext cx="12192000" cy="51372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517649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0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ribie Is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C3610-305A-4214-B44E-575AF2AE5BE0}"/>
              </a:ext>
            </a:extLst>
          </p:cNvPr>
          <p:cNvSpPr/>
          <p:nvPr userDrawn="1"/>
        </p:nvSpPr>
        <p:spPr>
          <a:xfrm>
            <a:off x="0" y="-1"/>
            <a:ext cx="12192000" cy="51372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517649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499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69671-8D11-4237-A4D1-43151783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124968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13EF-F0FD-428D-8AF9-F05C1DD94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531" y="2575250"/>
            <a:ext cx="10515600" cy="26351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845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9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evr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8901-3A44-4B01-A7E6-6BECA26E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85" y="1239837"/>
            <a:ext cx="5257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44BCF-7F2B-4BFC-ABA8-239D9EC31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2565401"/>
            <a:ext cx="5257800" cy="26622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5565C7-F68D-4AFB-9FB3-D19FA918B7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2150" y="-9525"/>
            <a:ext cx="6410325" cy="5237133"/>
          </a:xfrm>
          <a:custGeom>
            <a:avLst/>
            <a:gdLst>
              <a:gd name="connsiteX0" fmla="*/ 0 w 6067425"/>
              <a:gd name="connsiteY0" fmla="*/ 0 h 5697538"/>
              <a:gd name="connsiteX1" fmla="*/ 3218656 w 6067425"/>
              <a:gd name="connsiteY1" fmla="*/ 0 h 5697538"/>
              <a:gd name="connsiteX2" fmla="*/ 6067425 w 6067425"/>
              <a:gd name="connsiteY2" fmla="*/ 2848769 h 5697538"/>
              <a:gd name="connsiteX3" fmla="*/ 3218656 w 6067425"/>
              <a:gd name="connsiteY3" fmla="*/ 5697538 h 5697538"/>
              <a:gd name="connsiteX4" fmla="*/ 0 w 6067425"/>
              <a:gd name="connsiteY4" fmla="*/ 5697538 h 5697538"/>
              <a:gd name="connsiteX5" fmla="*/ 2848769 w 6067425"/>
              <a:gd name="connsiteY5" fmla="*/ 2848769 h 5697538"/>
              <a:gd name="connsiteX6" fmla="*/ 0 w 6067425"/>
              <a:gd name="connsiteY6" fmla="*/ 0 h 5697538"/>
              <a:gd name="connsiteX0" fmla="*/ 0 w 6372225"/>
              <a:gd name="connsiteY0" fmla="*/ 19050 h 5697538"/>
              <a:gd name="connsiteX1" fmla="*/ 352345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72225"/>
              <a:gd name="connsiteY0" fmla="*/ 19050 h 5697538"/>
              <a:gd name="connsiteX1" fmla="*/ 415210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3523456 w 6362700"/>
              <a:gd name="connsiteY3" fmla="*/ 5697538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5790406 w 6362700"/>
              <a:gd name="connsiteY3" fmla="*/ 5688013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3153569 w 6362700"/>
              <a:gd name="connsiteY5" fmla="*/ 284876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305844 w 6362700"/>
              <a:gd name="connsiteY5" fmla="*/ 435371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191544 w 6362700"/>
              <a:gd name="connsiteY5" fmla="*/ 4534694 h 5688013"/>
              <a:gd name="connsiteX6" fmla="*/ 0 w 6362700"/>
              <a:gd name="connsiteY6" fmla="*/ 19050 h 5688013"/>
              <a:gd name="connsiteX0" fmla="*/ 0 w 6410325"/>
              <a:gd name="connsiteY0" fmla="*/ 9525 h 5688013"/>
              <a:gd name="connsiteX1" fmla="*/ 4199731 w 6410325"/>
              <a:gd name="connsiteY1" fmla="*/ 0 h 5688013"/>
              <a:gd name="connsiteX2" fmla="*/ 6410325 w 6410325"/>
              <a:gd name="connsiteY2" fmla="*/ 4525169 h 5688013"/>
              <a:gd name="connsiteX3" fmla="*/ 5838031 w 6410325"/>
              <a:gd name="connsiteY3" fmla="*/ 5688013 h 5688013"/>
              <a:gd name="connsiteX4" fmla="*/ 1685925 w 6410325"/>
              <a:gd name="connsiteY4" fmla="*/ 5678488 h 5688013"/>
              <a:gd name="connsiteX5" fmla="*/ 2239169 w 6410325"/>
              <a:gd name="connsiteY5" fmla="*/ 4534694 h 5688013"/>
              <a:gd name="connsiteX6" fmla="*/ 0 w 6410325"/>
              <a:gd name="connsiteY6" fmla="*/ 9525 h 568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0325" h="5688013">
                <a:moveTo>
                  <a:pt x="0" y="9525"/>
                </a:moveTo>
                <a:lnTo>
                  <a:pt x="4199731" y="0"/>
                </a:lnTo>
                <a:lnTo>
                  <a:pt x="6410325" y="4525169"/>
                </a:lnTo>
                <a:lnTo>
                  <a:pt x="5838031" y="5688013"/>
                </a:lnTo>
                <a:lnTo>
                  <a:pt x="1685925" y="5678488"/>
                </a:lnTo>
                <a:lnTo>
                  <a:pt x="2239169" y="4534694"/>
                </a:lnTo>
                <a:lnTo>
                  <a:pt x="0" y="9525"/>
                </a:lnTo>
                <a:close/>
              </a:path>
            </a:pathLst>
          </a:custGeom>
        </p:spPr>
        <p:txBody>
          <a:bodyPr anchor="t"/>
          <a:lstStyle>
            <a:lvl1pPr>
              <a:defRPr baseline="0"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15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r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4C55-2240-402C-973F-75ACDA43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123102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1A6FA-ECBE-44F4-8BE8-0E737D97A9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565400"/>
            <a:ext cx="5256212" cy="26622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E76641-E1AC-491F-B77E-AAC7CF2B8B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44816" y="2565595"/>
            <a:ext cx="5007397" cy="2662014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071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44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01D2B-8235-4BCE-B005-83BD115D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96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12840-DF71-43F6-BD11-E278E7C14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75249"/>
            <a:ext cx="10515600" cy="2574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268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6" r:id="rId2"/>
    <p:sldLayoutId id="21474836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>
          <p15:clr>
            <a:srgbClr val="F26B43"/>
          </p15:clr>
        </p15:guide>
        <p15:guide id="2" pos="529">
          <p15:clr>
            <a:srgbClr val="F26B43"/>
          </p15:clr>
        </p15:guide>
        <p15:guide id="3" orient="horz" pos="358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xhere.com/en/photo/133119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irwork.gov.au/sites/default/files/migration/723/Community-service-leave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qro.qld.gov.au/payroll-tax/exemptions/wage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qfes.qld.gov.au/about-us/frontline-services/rural-fire-service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74525A-4172-68AB-BA44-EEDB07F2B1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4516" y="5582265"/>
            <a:ext cx="4184999" cy="1214590"/>
          </a:xfrm>
        </p:spPr>
        <p:txBody>
          <a:bodyPr/>
          <a:lstStyle/>
          <a:p>
            <a:r>
              <a:rPr lang="en-AU" sz="3200"/>
              <a:t>Employers Supporting RFS Volunteers</a:t>
            </a:r>
          </a:p>
        </p:txBody>
      </p:sp>
    </p:spTree>
    <p:extLst>
      <p:ext uri="{BB962C8B-B14F-4D97-AF65-F5344CB8AC3E}">
        <p14:creationId xmlns:p14="http://schemas.microsoft.com/office/powerpoint/2010/main" val="2390870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70579-0575-AC49-B318-62508B6EA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536238"/>
            <a:ext cx="4924619" cy="10941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AU" sz="3600" dirty="0">
                <a:latin typeface="Arial"/>
                <a:cs typeface="Arial"/>
              </a:rPr>
              <a:t>About the Rural Fire Service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38451-CB9F-95A7-DF69-48B828835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2105053"/>
            <a:ext cx="5597514" cy="267979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dirty="0">
                <a:latin typeface="Arial"/>
                <a:cs typeface="Arial"/>
              </a:rPr>
              <a:t>The Rural Fire Service (RFS) is made up of about 28,000 volunteers, who form more than 1,400 Rural Fire Brigades (RFBs).</a:t>
            </a:r>
          </a:p>
          <a:p>
            <a:pPr>
              <a:lnSpc>
                <a:spcPct val="100000"/>
              </a:lnSpc>
            </a:pPr>
            <a:r>
              <a:rPr lang="en-AU" sz="2000" dirty="0">
                <a:latin typeface="Arial"/>
                <a:cs typeface="Arial"/>
              </a:rPr>
              <a:t>Brigades around the state provide essential services to the people of their community and deliver fire and incident response coverage to 93% of the state.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2C4ADBC-1B81-58FD-DEC9-2E85C3C496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099" r="4099"/>
          <a:stretch/>
        </p:blipFill>
        <p:spPr>
          <a:xfrm>
            <a:off x="5772150" y="-9525"/>
            <a:ext cx="6410325" cy="5237133"/>
          </a:xfrm>
        </p:spPr>
      </p:pic>
    </p:spTree>
    <p:extLst>
      <p:ext uri="{BB962C8B-B14F-4D97-AF65-F5344CB8AC3E}">
        <p14:creationId xmlns:p14="http://schemas.microsoft.com/office/powerpoint/2010/main" val="2754650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B75BB2D2-1E02-A3A9-10F1-6E35CDBAE8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r="12827"/>
          <a:stretch/>
        </p:blipFill>
        <p:spPr>
          <a:xfrm>
            <a:off x="6308395" y="529856"/>
            <a:ext cx="5256212" cy="4322768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4D0389-6FAC-4DAB-5E5C-4634DF72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29856"/>
            <a:ext cx="4914542" cy="700547"/>
          </a:xfrm>
        </p:spPr>
        <p:txBody>
          <a:bodyPr>
            <a:normAutofit/>
          </a:bodyPr>
          <a:lstStyle/>
          <a:p>
            <a:r>
              <a:rPr lang="en-AU" sz="3600"/>
              <a:t>RFB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50B8F-05B7-3872-7A78-CD1BF8E43C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1610766"/>
            <a:ext cx="5256212" cy="21609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/>
                <a:cs typeface="Arial"/>
              </a:rPr>
              <a:t>Fighting fires</a:t>
            </a:r>
            <a:endParaRPr lang="en-AU" sz="20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/>
                <a:cs typeface="Arial"/>
              </a:rPr>
              <a:t>Fire prevention</a:t>
            </a:r>
            <a:endParaRPr lang="en-AU" sz="20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/>
                <a:cs typeface="Arial"/>
              </a:rPr>
              <a:t>Community education</a:t>
            </a:r>
            <a:endParaRPr lang="en-AU" sz="20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/>
                <a:cs typeface="Arial"/>
              </a:rPr>
              <a:t>Permits to light fire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/>
                <a:cs typeface="Arial"/>
              </a:rPr>
              <a:t>Deployments and assistance.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093650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CE40EA-B7FF-4924-99D4-2ADA917AB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85" y="573031"/>
            <a:ext cx="4921565" cy="85363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AU" sz="4000" dirty="0">
                <a:latin typeface="Arial"/>
                <a:cs typeface="Arial"/>
              </a:rPr>
              <a:t>RFS volunteers and their employers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CAFB2E-B41B-4A65-8E00-83224284E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273" y="1630390"/>
            <a:ext cx="6173753" cy="367341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Char char="•"/>
            </a:pPr>
            <a:r>
              <a:rPr lang="en-AU" sz="2000" dirty="0">
                <a:latin typeface="Arial"/>
                <a:cs typeface="Arial"/>
              </a:rPr>
              <a:t>Volunteers provide fire and emergency preparation and response across Queensland.</a:t>
            </a:r>
            <a:endParaRPr lang="en-US" dirty="0"/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AU" sz="2000" dirty="0">
                <a:latin typeface="Arial"/>
                <a:cs typeface="Arial"/>
              </a:rPr>
              <a:t>Without their valuable skills, the prevention, preparedness, response and recovery of Queensland would be severely compromised.</a:t>
            </a:r>
            <a:endParaRPr lang="en-AU"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AU" sz="2000" dirty="0">
                <a:latin typeface="Arial"/>
                <a:cs typeface="Arial"/>
              </a:rPr>
              <a:t>The on-going support of employers to grant leave of absence and release our volunteers from their regular work duties is paramount.</a:t>
            </a:r>
            <a:endParaRPr lang="en-US" dirty="0"/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AU" sz="2000" dirty="0">
                <a:latin typeface="Arial"/>
                <a:cs typeface="Arial"/>
              </a:rPr>
              <a:t>Without employer support most communities would face greatly increased risks and more severe consequences from disasters.</a:t>
            </a:r>
            <a:endParaRPr lang="en-AU" dirty="0"/>
          </a:p>
          <a:p>
            <a:pPr>
              <a:lnSpc>
                <a:spcPct val="100000"/>
              </a:lnSpc>
            </a:pPr>
            <a:endParaRPr lang="en-AU" sz="2200"/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DFA2BBDB-3FC2-EC55-2E4B-BEFFF8AF92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r="16611"/>
          <a:stretch/>
        </p:blipFill>
        <p:spPr>
          <a:xfrm>
            <a:off x="5772150" y="-9524"/>
            <a:ext cx="6410325" cy="5237134"/>
          </a:xfrm>
        </p:spPr>
      </p:pic>
    </p:spTree>
    <p:extLst>
      <p:ext uri="{BB962C8B-B14F-4D97-AF65-F5344CB8AC3E}">
        <p14:creationId xmlns:p14="http://schemas.microsoft.com/office/powerpoint/2010/main" val="67647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640C1-AEFA-E959-3F19-68087A327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85" y="488633"/>
            <a:ext cx="4921565" cy="904875"/>
          </a:xfrm>
        </p:spPr>
        <p:txBody>
          <a:bodyPr>
            <a:normAutofit/>
          </a:bodyPr>
          <a:lstStyle/>
          <a:p>
            <a:r>
              <a:rPr lang="en-AU" sz="3600" dirty="0">
                <a:latin typeface="Arial"/>
                <a:cs typeface="Arial"/>
              </a:rPr>
              <a:t>Employee leave</a:t>
            </a:r>
            <a:endParaRPr lang="en-AU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DBFF0-63E3-1FE2-2A89-045ECE405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1485901"/>
            <a:ext cx="5257800" cy="37417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/>
                <a:cs typeface="Arial"/>
              </a:rPr>
              <a:t>Volunteers should discuss release from </a:t>
            </a:r>
            <a:r>
              <a:rPr lang="en-AU" sz="2000">
                <a:latin typeface="Arial"/>
                <a:cs typeface="Arial"/>
              </a:rPr>
              <a:t>work with their employer.</a:t>
            </a:r>
            <a:endParaRPr lang="en-AU" sz="2000" dirty="0"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/>
                <a:cs typeface="Arial"/>
              </a:rPr>
              <a:t>The discussion should determine what </a:t>
            </a:r>
            <a:r>
              <a:rPr lang="en-AU" sz="2000">
                <a:latin typeface="Arial"/>
                <a:cs typeface="Arial"/>
              </a:rPr>
              <a:t>type of leave is to be used.</a:t>
            </a:r>
          </a:p>
          <a:p>
            <a:pPr marL="457200" indent="-45720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r>
              <a:rPr lang="en-AU" sz="2000" dirty="0">
                <a:latin typeface="Arial"/>
                <a:cs typeface="Arial"/>
              </a:rPr>
              <a:t>Arrangements may be informal </a:t>
            </a:r>
            <a:r>
              <a:rPr lang="en-AU" sz="2000">
                <a:latin typeface="Arial"/>
                <a:cs typeface="Arial"/>
              </a:rPr>
              <a:t>(verbal) or formal (written).</a:t>
            </a:r>
            <a:endParaRPr lang="en-US" sz="2000"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/>
                <a:cs typeface="Arial"/>
              </a:rPr>
              <a:t>The decision to release for leave is at </a:t>
            </a:r>
            <a:r>
              <a:rPr lang="en-AU" sz="2000">
                <a:latin typeface="Arial"/>
                <a:cs typeface="Arial"/>
              </a:rPr>
              <a:t>the employer's discretion.</a:t>
            </a:r>
            <a:endParaRPr lang="en-AU" sz="2000"/>
          </a:p>
          <a:p>
            <a:endParaRPr lang="en-AU"/>
          </a:p>
        </p:txBody>
      </p:sp>
      <p:pic>
        <p:nvPicPr>
          <p:cNvPr id="5" name="Picture Placeholder 6" descr="Burning forest and trees">
            <a:extLst>
              <a:ext uri="{FF2B5EF4-FFF2-40B4-BE49-F238E27FC236}">
                <a16:creationId xmlns:a16="http://schemas.microsoft.com/office/drawing/2014/main" id="{4CB98C95-70A5-D1AA-7595-2B91EE2CDD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r="9194"/>
          <a:stretch/>
        </p:blipFill>
        <p:spPr>
          <a:xfrm>
            <a:off x="5772150" y="-9525"/>
            <a:ext cx="6410325" cy="5237163"/>
          </a:xfrm>
          <a:noFill/>
        </p:spPr>
      </p:pic>
    </p:spTree>
    <p:extLst>
      <p:ext uri="{BB962C8B-B14F-4D97-AF65-F5344CB8AC3E}">
        <p14:creationId xmlns:p14="http://schemas.microsoft.com/office/powerpoint/2010/main" val="3441810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1D407-FA87-66F1-DF82-ADBEC9A6C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2" y="470112"/>
            <a:ext cx="5921979" cy="1386397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AU"/>
            </a:br>
            <a:br>
              <a:rPr lang="en-AU"/>
            </a:br>
            <a:br>
              <a:rPr lang="en-AU"/>
            </a:br>
            <a:br>
              <a:rPr lang="en-AU"/>
            </a:br>
            <a:r>
              <a:rPr lang="en-AU" sz="4000"/>
              <a:t>National Employment Standards – Community Service Leave Fact Sheet</a:t>
            </a:r>
            <a:br>
              <a:rPr lang="en-AU"/>
            </a:br>
            <a:br>
              <a:rPr lang="en-AU"/>
            </a:br>
            <a:r>
              <a:rPr lang="en-AU" sz="2200" u="sng">
                <a:effectLst/>
                <a:hlinkClick r:id="rId3"/>
              </a:rPr>
              <a:t>https://www.fairwork.gov.au/sites/default/files/migration/723/Community-service-leave.pdf</a:t>
            </a:r>
            <a:br>
              <a:rPr lang="en-AU">
                <a:effectLst/>
              </a:rPr>
            </a:br>
            <a:endParaRPr lang="en-AU"/>
          </a:p>
        </p:txBody>
      </p:sp>
      <p:pic>
        <p:nvPicPr>
          <p:cNvPr id="5" name="Picture Placeholder 24">
            <a:extLst>
              <a:ext uri="{FF2B5EF4-FFF2-40B4-BE49-F238E27FC236}">
                <a16:creationId xmlns:a16="http://schemas.microsoft.com/office/drawing/2014/main" id="{EF4D64EC-7ED4-43A9-C010-C54877923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634201" y="391886"/>
            <a:ext cx="3468020" cy="4691743"/>
          </a:xfrm>
          <a:noFill/>
        </p:spPr>
      </p:pic>
    </p:spTree>
    <p:extLst>
      <p:ext uri="{BB962C8B-B14F-4D97-AF65-F5344CB8AC3E}">
        <p14:creationId xmlns:p14="http://schemas.microsoft.com/office/powerpoint/2010/main" val="1899333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1AF5-4717-0251-43CB-C429A88B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419001"/>
            <a:ext cx="4772664" cy="883298"/>
          </a:xfrm>
        </p:spPr>
        <p:txBody>
          <a:bodyPr>
            <a:normAutofit/>
          </a:bodyPr>
          <a:lstStyle/>
          <a:p>
            <a:r>
              <a:rPr lang="en-AU" sz="360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DC03C-4E46-862E-41CA-78BFCAC03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1302327"/>
            <a:ext cx="5148942" cy="3925283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en-AU" sz="1900" dirty="0">
                <a:latin typeface="Arial"/>
                <a:cs typeface="Arial"/>
              </a:rPr>
              <a:t>RFS</a:t>
            </a:r>
            <a:r>
              <a:rPr lang="en-AU" sz="1900" dirty="0">
                <a:effectLst/>
                <a:latin typeface="Arial"/>
                <a:cs typeface="Arial"/>
              </a:rPr>
              <a:t> volunteers make valuable employees and are equipped with a broad range of capabilities that are useful in the workplace</a:t>
            </a:r>
            <a:r>
              <a:rPr lang="en-AU" sz="1900" dirty="0">
                <a:latin typeface="Arial"/>
                <a:cs typeface="Arial"/>
              </a:rPr>
              <a:t>:</a:t>
            </a:r>
            <a:r>
              <a:rPr lang="en-AU" sz="1900" dirty="0">
                <a:effectLst/>
                <a:latin typeface="Arial"/>
                <a:cs typeface="Arial"/>
              </a:rPr>
              <a:t> </a:t>
            </a:r>
            <a:r>
              <a:rPr lang="en-AU" sz="1900" dirty="0">
                <a:latin typeface="Arial"/>
                <a:cs typeface="Arial"/>
              </a:rPr>
              <a:t> </a:t>
            </a:r>
            <a:endParaRPr lang="en-AU" sz="1900" dirty="0">
              <a:effectLst/>
            </a:endParaRP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AU" sz="1900" dirty="0">
                <a:effectLst/>
                <a:latin typeface="Arial"/>
                <a:cs typeface="Arial"/>
              </a:rPr>
              <a:t>working well in teams and following directions</a:t>
            </a: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AU" sz="1900" dirty="0">
                <a:effectLst/>
                <a:latin typeface="Arial"/>
                <a:cs typeface="Arial"/>
              </a:rPr>
              <a:t>communicating effectively</a:t>
            </a: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AU" sz="1900" dirty="0">
                <a:effectLst/>
                <a:latin typeface="Arial"/>
                <a:cs typeface="Arial"/>
              </a:rPr>
              <a:t>thinking on their feet</a:t>
            </a: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AU" sz="1900" dirty="0">
                <a:effectLst/>
                <a:latin typeface="Arial"/>
                <a:cs typeface="Arial"/>
              </a:rPr>
              <a:t>taking responsibility</a:t>
            </a: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AU" sz="1900" dirty="0">
                <a:effectLst/>
                <a:latin typeface="Arial"/>
                <a:cs typeface="Arial"/>
              </a:rPr>
              <a:t>using personal initiative</a:t>
            </a: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AU" sz="1900" dirty="0">
                <a:effectLst/>
                <a:latin typeface="Arial"/>
                <a:cs typeface="Arial"/>
              </a:rPr>
              <a:t>remaining calm in a crisis</a:t>
            </a:r>
            <a:r>
              <a:rPr lang="en-AU" sz="1900" dirty="0">
                <a:latin typeface="Arial"/>
                <a:cs typeface="Arial"/>
              </a:rPr>
              <a:t>.</a:t>
            </a:r>
            <a:endParaRPr lang="en-AU" sz="1900" dirty="0">
              <a:effectLst/>
            </a:endParaRPr>
          </a:p>
          <a:p>
            <a:pPr>
              <a:lnSpc>
                <a:spcPct val="100000"/>
              </a:lnSpc>
            </a:pPr>
            <a:endParaRPr lang="en-AU" sz="2200"/>
          </a:p>
        </p:txBody>
      </p:sp>
      <p:pic>
        <p:nvPicPr>
          <p:cNvPr id="5" name="Picture Placeholder 4" descr="Burning trees in forest">
            <a:extLst>
              <a:ext uri="{FF2B5EF4-FFF2-40B4-BE49-F238E27FC236}">
                <a16:creationId xmlns:a16="http://schemas.microsoft.com/office/drawing/2014/main" id="{4B2C96F5-48C5-4C42-2DF5-E72FDED322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4" r="15574"/>
          <a:stretch/>
        </p:blipFill>
        <p:spPr>
          <a:xfrm>
            <a:off x="5772150" y="-9525"/>
            <a:ext cx="6410325" cy="5237163"/>
          </a:xfrm>
        </p:spPr>
      </p:pic>
    </p:spTree>
    <p:extLst>
      <p:ext uri="{BB962C8B-B14F-4D97-AF65-F5344CB8AC3E}">
        <p14:creationId xmlns:p14="http://schemas.microsoft.com/office/powerpoint/2010/main" val="2254117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4FA7-E3DD-14F5-370A-8CFAA91F7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528813"/>
            <a:ext cx="4921565" cy="749209"/>
          </a:xfrm>
        </p:spPr>
        <p:txBody>
          <a:bodyPr>
            <a:normAutofit/>
          </a:bodyPr>
          <a:lstStyle/>
          <a:p>
            <a:r>
              <a:rPr lang="en-AU" sz="3600"/>
              <a:t>Employer Incentives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06952-AD3C-B1B4-27AB-9E6629B2D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1278022"/>
            <a:ext cx="5257800" cy="3949616"/>
          </a:xfrm>
        </p:spPr>
        <p:txBody>
          <a:bodyPr>
            <a:normAutofit fontScale="92500" lnSpcReduction="20000"/>
          </a:bodyPr>
          <a:lstStyle/>
          <a:p>
            <a:pPr fontAlgn="base">
              <a:lnSpc>
                <a:spcPct val="120000"/>
              </a:lnSpc>
            </a:pPr>
            <a:r>
              <a:rPr lang="en-AU" sz="2200">
                <a:effectLst/>
              </a:rPr>
              <a:t>Employers make a significant contribution to the community when releasing staff to respond to emergencies.</a:t>
            </a:r>
          </a:p>
          <a:p>
            <a:pPr fontAlgn="base">
              <a:lnSpc>
                <a:spcPct val="120000"/>
              </a:lnSpc>
            </a:pPr>
            <a:r>
              <a:rPr lang="en-AU" sz="2200">
                <a:effectLst/>
              </a:rPr>
              <a:t>The Queensland Government recognises this through payroll tax exemptions for the hours staff spend away from work to assist in emergency operations. </a:t>
            </a:r>
          </a:p>
          <a:p>
            <a:pPr fontAlgn="base">
              <a:lnSpc>
                <a:spcPct val="120000"/>
              </a:lnSpc>
            </a:pPr>
            <a:r>
              <a:rPr lang="en-AU" sz="2200">
                <a:effectLst/>
              </a:rPr>
              <a:t>For more information on payroll tax exemptions call the Queensland Revenue Office on 1300 300 734 during office hours or </a:t>
            </a:r>
            <a:r>
              <a:rPr lang="en-AU" sz="2200" u="sng">
                <a:effectLst/>
                <a:hlinkClick r:id="rId3"/>
              </a:rPr>
              <a:t>visit their website</a:t>
            </a:r>
            <a:r>
              <a:rPr lang="en-AU" sz="2200">
                <a:effectLst/>
              </a:rPr>
              <a:t>.</a:t>
            </a:r>
          </a:p>
          <a:p>
            <a:pPr>
              <a:lnSpc>
                <a:spcPct val="110000"/>
              </a:lnSpc>
            </a:pPr>
            <a:endParaRPr lang="en-AU" sz="200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F00C70A-5CD9-7390-5F37-5BD387EC72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 r="6704"/>
          <a:stretch/>
        </p:blipFill>
        <p:spPr>
          <a:xfrm>
            <a:off x="5585644" y="-9525"/>
            <a:ext cx="6606356" cy="5237163"/>
          </a:xfrm>
          <a:noFill/>
        </p:spPr>
      </p:pic>
    </p:spTree>
    <p:extLst>
      <p:ext uri="{BB962C8B-B14F-4D97-AF65-F5344CB8AC3E}">
        <p14:creationId xmlns:p14="http://schemas.microsoft.com/office/powerpoint/2010/main" val="326905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95E1-D64A-A8EB-1294-7CCDA59E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641021"/>
            <a:ext cx="5248469" cy="640702"/>
          </a:xfrm>
        </p:spPr>
        <p:txBody>
          <a:bodyPr>
            <a:normAutofit/>
          </a:bodyPr>
          <a:lstStyle/>
          <a:p>
            <a:r>
              <a:rPr lang="en-AU" sz="3600"/>
              <a:t>Want to know more 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5881D-C2ED-EB99-4316-62246F5F9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1281724"/>
            <a:ext cx="5256212" cy="2029368"/>
          </a:xfrm>
        </p:spPr>
        <p:txBody>
          <a:bodyPr>
            <a:normAutofit/>
          </a:bodyPr>
          <a:lstStyle/>
          <a:p>
            <a:endParaRPr lang="en-US" sz="2400"/>
          </a:p>
          <a:p>
            <a:r>
              <a:rPr lang="en-US" sz="2000">
                <a:hlinkClick r:id="rId2"/>
              </a:rPr>
              <a:t>https://www.qfes.qld.gov.au/about-us/frontline-services/rural-fire-service</a:t>
            </a:r>
            <a:endParaRPr lang="en-US" sz="2000"/>
          </a:p>
          <a:p>
            <a:endParaRPr lang="en-US" sz="2000"/>
          </a:p>
          <a:p>
            <a:endParaRPr lang="en-US" sz="2400"/>
          </a:p>
          <a:p>
            <a:endParaRPr lang="en-AU" sz="2400"/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D19D6C60-ADC4-034C-D26E-064362C092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6" r="12906"/>
          <a:stretch/>
        </p:blipFill>
        <p:spPr>
          <a:xfrm>
            <a:off x="6732363" y="526318"/>
            <a:ext cx="4478335" cy="4359202"/>
          </a:xfrm>
          <a:noFill/>
        </p:spPr>
      </p:pic>
    </p:spTree>
    <p:extLst>
      <p:ext uri="{BB962C8B-B14F-4D97-AF65-F5344CB8AC3E}">
        <p14:creationId xmlns:p14="http://schemas.microsoft.com/office/powerpoint/2010/main" val="457412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QFES">
      <a:dk1>
        <a:srgbClr val="0D1F21"/>
      </a:dk1>
      <a:lt1>
        <a:sysClr val="window" lastClr="FFFFFF"/>
      </a:lt1>
      <a:dk2>
        <a:srgbClr val="143054"/>
      </a:dk2>
      <a:lt2>
        <a:srgbClr val="E7E6E6"/>
      </a:lt2>
      <a:accent1>
        <a:srgbClr val="E2231A"/>
      </a:accent1>
      <a:accent2>
        <a:srgbClr val="EA7200"/>
      </a:accent2>
      <a:accent3>
        <a:srgbClr val="F7A800"/>
      </a:accent3>
      <a:accent4>
        <a:srgbClr val="E2231A"/>
      </a:accent4>
      <a:accent5>
        <a:srgbClr val="EA7200"/>
      </a:accent5>
      <a:accent6>
        <a:srgbClr val="F7A8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S_Powerpoint template_widescreen" id="{A5C85F28-181B-4793-9161-028BABDDA08E}" vid="{F31438DC-95E9-471A-BD81-A07828769118}"/>
    </a:ext>
  </a:extLst>
</a:theme>
</file>

<file path=ppt/theme/theme2.xml><?xml version="1.0" encoding="utf-8"?>
<a:theme xmlns:a="http://schemas.openxmlformats.org/drawingml/2006/main" name="Custom Design">
  <a:themeElements>
    <a:clrScheme name="QFES">
      <a:dk1>
        <a:srgbClr val="0D1F21"/>
      </a:dk1>
      <a:lt1>
        <a:sysClr val="window" lastClr="FFFFFF"/>
      </a:lt1>
      <a:dk2>
        <a:srgbClr val="143054"/>
      </a:dk2>
      <a:lt2>
        <a:srgbClr val="E7E6E6"/>
      </a:lt2>
      <a:accent1>
        <a:srgbClr val="0D1F21"/>
      </a:accent1>
      <a:accent2>
        <a:srgbClr val="E2231A"/>
      </a:accent2>
      <a:accent3>
        <a:srgbClr val="EA7200"/>
      </a:accent3>
      <a:accent4>
        <a:srgbClr val="F7A800"/>
      </a:accent4>
      <a:accent5>
        <a:srgbClr val="143054"/>
      </a:accent5>
      <a:accent6>
        <a:srgbClr val="E2231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S_Powerpoint template_widescreen" id="{A5C85F28-181B-4793-9161-028BABDDA08E}" vid="{CFF81484-B2A7-4EC4-AEFD-F9D5A9CD8BB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39C3FEE17EFB42B1928CBDA5ABD7A1" ma:contentTypeVersion="17" ma:contentTypeDescription="Create a new document." ma:contentTypeScope="" ma:versionID="57aebfd4a2cd871f9e96f695a9ce6607">
  <xsd:schema xmlns:xsd="http://www.w3.org/2001/XMLSchema" xmlns:xs="http://www.w3.org/2001/XMLSchema" xmlns:p="http://schemas.microsoft.com/office/2006/metadata/properties" xmlns:ns2="425851f2-ec17-4a1b-bd5c-72314f0e5033" xmlns:ns3="a89d5b4f-a666-4127-bfda-e2cfe370944d" targetNamespace="http://schemas.microsoft.com/office/2006/metadata/properties" ma:root="true" ma:fieldsID="c567c8f7953d1cd2cbc9277f77d7f21d" ns2:_="" ns3:_="">
    <xsd:import namespace="425851f2-ec17-4a1b-bd5c-72314f0e5033"/>
    <xsd:import namespace="a89d5b4f-a666-4127-bfda-e2cfe37094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5851f2-ec17-4a1b-bd5c-72314f0e50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0263f85-f6aa-4dba-85cb-c85f316ea7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d5b4f-a666-4127-bfda-e2cfe370944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4137a6d-0b6e-4b42-9537-741b6fb01904}" ma:internalName="TaxCatchAll" ma:showField="CatchAllData" ma:web="a89d5b4f-a666-4127-bfda-e2cfe37094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89d5b4f-a666-4127-bfda-e2cfe370944d" xsi:nil="true"/>
    <lcf76f155ced4ddcb4097134ff3c332f xmlns="425851f2-ec17-4a1b-bd5c-72314f0e503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63CEC4-27A8-4F0E-9538-3D3918D541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00A160-E0AB-4F81-B889-897DE52C4653}">
  <ds:schemaRefs>
    <ds:schemaRef ds:uri="425851f2-ec17-4a1b-bd5c-72314f0e5033"/>
    <ds:schemaRef ds:uri="a89d5b4f-a666-4127-bfda-e2cfe37094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91EA0E3-6909-4A43-B95C-048AAA16961C}">
  <ds:schemaRefs>
    <ds:schemaRef ds:uri="425851f2-ec17-4a1b-bd5c-72314f0e5033"/>
    <ds:schemaRef ds:uri="a89d5b4f-a666-4127-bfda-e2cfe370944d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RFS-Powerpoint</Template>
  <TotalTime>0</TotalTime>
  <Words>875</Words>
  <Application>Microsoft Office PowerPoint</Application>
  <PresentationFormat>Widescreen</PresentationFormat>
  <Paragraphs>60</Paragraphs>
  <Slides>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Custom Design</vt:lpstr>
      <vt:lpstr>PowerPoint Presentation</vt:lpstr>
      <vt:lpstr>About the Rural Fire Service </vt:lpstr>
      <vt:lpstr>RFB Responsibilities</vt:lpstr>
      <vt:lpstr>RFS volunteers and their employers</vt:lpstr>
      <vt:lpstr>Employee leave</vt:lpstr>
      <vt:lpstr>    National Employment Standards – Community Service Leave Fact Sheet  https://www.fairwork.gov.au/sites/default/files/migration/723/Community-service-leave.pdf </vt:lpstr>
      <vt:lpstr>Benefits</vt:lpstr>
      <vt:lpstr>Employer Incentives</vt:lpstr>
      <vt:lpstr>Want to know more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Mcbride</dc:creator>
  <cp:lastModifiedBy>John Ashby</cp:lastModifiedBy>
  <cp:revision>65</cp:revision>
  <dcterms:created xsi:type="dcterms:W3CDTF">2021-05-18T05:51:55Z</dcterms:created>
  <dcterms:modified xsi:type="dcterms:W3CDTF">2023-10-31T03:58:07Z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0x0101003039C3FEE17EFB42B1928CBDA5ABD7A1</vt:lpwstr>
  </property>
  <property fmtid="{D5CDD505-2E9C-101B-9397-08002B2CF9AE}" pid="3" name="MediaServiceImageTags">
    <vt:lpwstr/>
  </property>
</Properties>
</file>