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4" r:id="rId5"/>
    <p:sldMasterId id="2147483650" r:id="rId6"/>
  </p:sldMasterIdLst>
  <p:notesMasterIdLst>
    <p:notesMasterId r:id="rId15"/>
  </p:notesMasterIdLst>
  <p:sldIdLst>
    <p:sldId id="256" r:id="rId7"/>
    <p:sldId id="263" r:id="rId8"/>
    <p:sldId id="264" r:id="rId9"/>
    <p:sldId id="265" r:id="rId10"/>
    <p:sldId id="267" r:id="rId11"/>
    <p:sldId id="266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197" autoAdjust="0"/>
  </p:normalViewPr>
  <p:slideViewPr>
    <p:cSldViewPr snapToGrid="0">
      <p:cViewPr varScale="1">
        <p:scale>
          <a:sx n="90" d="100"/>
          <a:sy n="90" d="100"/>
        </p:scale>
        <p:origin x="13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e Kimberley" userId="S::maree.kimberley@qfes.qld.gov.au::234d588e-6a8a-4421-88d3-4bb14aa32ead" providerId="AD" clId="Web-{C65910CE-734C-2B5E-14C8-FB66895590B8}"/>
    <pc:docChg chg="modSld">
      <pc:chgData name="Maree Kimberley" userId="S::maree.kimberley@qfes.qld.gov.au::234d588e-6a8a-4421-88d3-4bb14aa32ead" providerId="AD" clId="Web-{C65910CE-734C-2B5E-14C8-FB66895590B8}" dt="2023-10-15T23:58:33.175" v="41" actId="20577"/>
      <pc:docMkLst>
        <pc:docMk/>
      </pc:docMkLst>
      <pc:sldChg chg="modSp">
        <pc:chgData name="Maree Kimberley" userId="S::maree.kimberley@qfes.qld.gov.au::234d588e-6a8a-4421-88d3-4bb14aa32ead" providerId="AD" clId="Web-{C65910CE-734C-2B5E-14C8-FB66895590B8}" dt="2023-10-15T23:58:33.175" v="41" actId="20577"/>
        <pc:sldMkLst>
          <pc:docMk/>
          <pc:sldMk cId="2598124347" sldId="265"/>
        </pc:sldMkLst>
        <pc:spChg chg="mod">
          <ac:chgData name="Maree Kimberley" userId="S::maree.kimberley@qfes.qld.gov.au::234d588e-6a8a-4421-88d3-4bb14aa32ead" providerId="AD" clId="Web-{C65910CE-734C-2B5E-14C8-FB66895590B8}" dt="2023-10-15T23:58:33.175" v="41" actId="20577"/>
          <ac:spMkLst>
            <pc:docMk/>
            <pc:sldMk cId="2598124347" sldId="265"/>
            <ac:spMk id="3" creationId="{D9BC6D37-D98F-06EE-B1EE-F86B7ED15E48}"/>
          </ac:spMkLst>
        </pc:spChg>
      </pc:sldChg>
    </pc:docChg>
  </pc:docChgLst>
  <pc:docChgLst>
    <pc:chgData name="Sally Dobromilsky" userId="612c0ac6-72ba-4e08-9e74-1fac6b712c79" providerId="ADAL" clId="{FAFB116F-B157-422A-A0CE-F86AD27700A2}"/>
    <pc:docChg chg="modSld">
      <pc:chgData name="Sally Dobromilsky" userId="612c0ac6-72ba-4e08-9e74-1fac6b712c79" providerId="ADAL" clId="{FAFB116F-B157-422A-A0CE-F86AD27700A2}" dt="2023-10-12T23:18:42.800" v="1" actId="403"/>
      <pc:docMkLst>
        <pc:docMk/>
      </pc:docMkLst>
      <pc:sldChg chg="modSp mod">
        <pc:chgData name="Sally Dobromilsky" userId="612c0ac6-72ba-4e08-9e74-1fac6b712c79" providerId="ADAL" clId="{FAFB116F-B157-422A-A0CE-F86AD27700A2}" dt="2023-10-12T23:18:42.800" v="1" actId="403"/>
        <pc:sldMkLst>
          <pc:docMk/>
          <pc:sldMk cId="4191569221" sldId="268"/>
        </pc:sldMkLst>
        <pc:spChg chg="mod">
          <ac:chgData name="Sally Dobromilsky" userId="612c0ac6-72ba-4e08-9e74-1fac6b712c79" providerId="ADAL" clId="{FAFB116F-B157-422A-A0CE-F86AD27700A2}" dt="2023-10-12T23:18:42.800" v="1" actId="403"/>
          <ac:spMkLst>
            <pc:docMk/>
            <pc:sldMk cId="4191569221" sldId="268"/>
            <ac:spMk id="2" creationId="{E22AC7BC-CED4-9655-7B5C-BE52FCFBD943}"/>
          </ac:spMkLst>
        </pc:spChg>
        <pc:spChg chg="mod">
          <ac:chgData name="Sally Dobromilsky" userId="612c0ac6-72ba-4e08-9e74-1fac6b712c79" providerId="ADAL" clId="{FAFB116F-B157-422A-A0CE-F86AD27700A2}" dt="2023-10-12T23:18:23.917" v="0" actId="6559"/>
          <ac:spMkLst>
            <pc:docMk/>
            <pc:sldMk cId="4191569221" sldId="268"/>
            <ac:spMk id="3" creationId="{D3F9E4D6-346C-B8A6-0E4D-AE25BE0131BC}"/>
          </ac:spMkLst>
        </pc:spChg>
      </pc:sldChg>
    </pc:docChg>
  </pc:docChgLst>
  <pc:docChgLst>
    <pc:chgData name="John Ashby" userId="S::john.ashby@qfes.qld.gov.au::3ac8d588-166a-4275-b877-8544ddafd31c" providerId="AD" clId="Web-{E7F8DCF8-A8FF-27A1-4F40-A679ADBE050D}"/>
    <pc:docChg chg="modSld">
      <pc:chgData name="John Ashby" userId="S::john.ashby@qfes.qld.gov.au::3ac8d588-166a-4275-b877-8544ddafd31c" providerId="AD" clId="Web-{E7F8DCF8-A8FF-27A1-4F40-A679ADBE050D}" dt="2023-10-13T02:44:58.076" v="5"/>
      <pc:docMkLst>
        <pc:docMk/>
      </pc:docMkLst>
      <pc:sldChg chg="modNotes">
        <pc:chgData name="John Ashby" userId="S::john.ashby@qfes.qld.gov.au::3ac8d588-166a-4275-b877-8544ddafd31c" providerId="AD" clId="Web-{E7F8DCF8-A8FF-27A1-4F40-A679ADBE050D}" dt="2023-10-13T02:44:58.076" v="5"/>
        <pc:sldMkLst>
          <pc:docMk/>
          <pc:sldMk cId="2598124347" sldId="265"/>
        </pc:sldMkLst>
      </pc:sldChg>
    </pc:docChg>
  </pc:docChgLst>
  <pc:docChgLst>
    <pc:chgData name="John Ashby" userId="3ac8d588-166a-4275-b877-8544ddafd31c" providerId="ADAL" clId="{C3D4EE9B-8ECC-4B89-B11E-EC7EEBF3B00E}"/>
    <pc:docChg chg="undo custSel modSld">
      <pc:chgData name="John Ashby" userId="3ac8d588-166a-4275-b877-8544ddafd31c" providerId="ADAL" clId="{C3D4EE9B-8ECC-4B89-B11E-EC7EEBF3B00E}" dt="2023-10-06T03:37:27.379" v="96" actId="14100"/>
      <pc:docMkLst>
        <pc:docMk/>
      </pc:docMkLst>
      <pc:sldChg chg="modSp mod modNotesTx">
        <pc:chgData name="John Ashby" userId="3ac8d588-166a-4275-b877-8544ddafd31c" providerId="ADAL" clId="{C3D4EE9B-8ECC-4B89-B11E-EC7EEBF3B00E}" dt="2023-10-06T03:35:58.582" v="93" actId="20577"/>
        <pc:sldMkLst>
          <pc:docMk/>
          <pc:sldMk cId="2477488701" sldId="263"/>
        </pc:sldMkLst>
        <pc:spChg chg="mod">
          <ac:chgData name="John Ashby" userId="3ac8d588-166a-4275-b877-8544ddafd31c" providerId="ADAL" clId="{C3D4EE9B-8ECC-4B89-B11E-EC7EEBF3B00E}" dt="2023-10-06T03:20:10.610" v="19" actId="14100"/>
          <ac:spMkLst>
            <pc:docMk/>
            <pc:sldMk cId="2477488701" sldId="263"/>
            <ac:spMk id="2" creationId="{D5FFD93B-D4EF-C691-C197-7E25DF30CF34}"/>
          </ac:spMkLst>
        </pc:spChg>
        <pc:spChg chg="mod">
          <ac:chgData name="John Ashby" userId="3ac8d588-166a-4275-b877-8544ddafd31c" providerId="ADAL" clId="{C3D4EE9B-8ECC-4B89-B11E-EC7EEBF3B00E}" dt="2023-10-06T03:35:23.248" v="87" actId="14100"/>
          <ac:spMkLst>
            <pc:docMk/>
            <pc:sldMk cId="2477488701" sldId="263"/>
            <ac:spMk id="3" creationId="{2D8E6AFE-D373-9728-DD56-4E65EF862163}"/>
          </ac:spMkLst>
        </pc:spChg>
      </pc:sldChg>
      <pc:sldChg chg="modSp mod">
        <pc:chgData name="John Ashby" userId="3ac8d588-166a-4275-b877-8544ddafd31c" providerId="ADAL" clId="{C3D4EE9B-8ECC-4B89-B11E-EC7EEBF3B00E}" dt="2023-10-06T03:36:44.360" v="94" actId="14100"/>
        <pc:sldMkLst>
          <pc:docMk/>
          <pc:sldMk cId="1324280153" sldId="264"/>
        </pc:sldMkLst>
        <pc:spChg chg="mod">
          <ac:chgData name="John Ashby" userId="3ac8d588-166a-4275-b877-8544ddafd31c" providerId="ADAL" clId="{C3D4EE9B-8ECC-4B89-B11E-EC7EEBF3B00E}" dt="2023-10-06T03:21:57.411" v="27" actId="14100"/>
          <ac:spMkLst>
            <pc:docMk/>
            <pc:sldMk cId="1324280153" sldId="264"/>
            <ac:spMk id="2" creationId="{057CF401-B9EE-DB56-F63C-783EDE8E0ABD}"/>
          </ac:spMkLst>
        </pc:spChg>
        <pc:spChg chg="mod">
          <ac:chgData name="John Ashby" userId="3ac8d588-166a-4275-b877-8544ddafd31c" providerId="ADAL" clId="{C3D4EE9B-8ECC-4B89-B11E-EC7EEBF3B00E}" dt="2023-10-06T03:36:44.360" v="94" actId="14100"/>
          <ac:spMkLst>
            <pc:docMk/>
            <pc:sldMk cId="1324280153" sldId="264"/>
            <ac:spMk id="3" creationId="{4E870E45-199A-0017-D74B-DCBC87138210}"/>
          </ac:spMkLst>
        </pc:spChg>
      </pc:sldChg>
      <pc:sldChg chg="modSp mod">
        <pc:chgData name="John Ashby" userId="3ac8d588-166a-4275-b877-8544ddafd31c" providerId="ADAL" clId="{C3D4EE9B-8ECC-4B89-B11E-EC7EEBF3B00E}" dt="2023-10-06T03:37:03.668" v="95" actId="14100"/>
        <pc:sldMkLst>
          <pc:docMk/>
          <pc:sldMk cId="2598124347" sldId="265"/>
        </pc:sldMkLst>
        <pc:spChg chg="mod">
          <ac:chgData name="John Ashby" userId="3ac8d588-166a-4275-b877-8544ddafd31c" providerId="ADAL" clId="{C3D4EE9B-8ECC-4B89-B11E-EC7EEBF3B00E}" dt="2023-10-06T03:23:31.453" v="34" actId="14100"/>
          <ac:spMkLst>
            <pc:docMk/>
            <pc:sldMk cId="2598124347" sldId="265"/>
            <ac:spMk id="2" creationId="{B648ED53-A7C5-2815-5C87-258E8A87932F}"/>
          </ac:spMkLst>
        </pc:spChg>
        <pc:spChg chg="mod">
          <ac:chgData name="John Ashby" userId="3ac8d588-166a-4275-b877-8544ddafd31c" providerId="ADAL" clId="{C3D4EE9B-8ECC-4B89-B11E-EC7EEBF3B00E}" dt="2023-10-06T03:37:03.668" v="95" actId="14100"/>
          <ac:spMkLst>
            <pc:docMk/>
            <pc:sldMk cId="2598124347" sldId="265"/>
            <ac:spMk id="3" creationId="{D9BC6D37-D98F-06EE-B1EE-F86B7ED15E48}"/>
          </ac:spMkLst>
        </pc:spChg>
      </pc:sldChg>
      <pc:sldChg chg="modSp mod">
        <pc:chgData name="John Ashby" userId="3ac8d588-166a-4275-b877-8544ddafd31c" providerId="ADAL" clId="{C3D4EE9B-8ECC-4B89-B11E-EC7EEBF3B00E}" dt="2023-10-06T03:33:28.253" v="82" actId="14100"/>
        <pc:sldMkLst>
          <pc:docMk/>
          <pc:sldMk cId="2435007766" sldId="266"/>
        </pc:sldMkLst>
        <pc:spChg chg="mod">
          <ac:chgData name="John Ashby" userId="3ac8d588-166a-4275-b877-8544ddafd31c" providerId="ADAL" clId="{C3D4EE9B-8ECC-4B89-B11E-EC7EEBF3B00E}" dt="2023-10-06T03:33:00.049" v="80" actId="14100"/>
          <ac:spMkLst>
            <pc:docMk/>
            <pc:sldMk cId="2435007766" sldId="266"/>
            <ac:spMk id="2" creationId="{AF9F7389-BADC-D9D0-99DC-66A5F239C339}"/>
          </ac:spMkLst>
        </pc:spChg>
        <pc:spChg chg="mod">
          <ac:chgData name="John Ashby" userId="3ac8d588-166a-4275-b877-8544ddafd31c" providerId="ADAL" clId="{C3D4EE9B-8ECC-4B89-B11E-EC7EEBF3B00E}" dt="2023-10-06T03:33:28.253" v="82" actId="14100"/>
          <ac:spMkLst>
            <pc:docMk/>
            <pc:sldMk cId="2435007766" sldId="266"/>
            <ac:spMk id="3" creationId="{D49A92D5-C63D-9703-0231-4B2A9B564B5E}"/>
          </ac:spMkLst>
        </pc:spChg>
      </pc:sldChg>
      <pc:sldChg chg="modSp mod">
        <pc:chgData name="John Ashby" userId="3ac8d588-166a-4275-b877-8544ddafd31c" providerId="ADAL" clId="{C3D4EE9B-8ECC-4B89-B11E-EC7EEBF3B00E}" dt="2023-10-06T03:37:27.379" v="96" actId="14100"/>
        <pc:sldMkLst>
          <pc:docMk/>
          <pc:sldMk cId="1044823058" sldId="267"/>
        </pc:sldMkLst>
        <pc:spChg chg="mod">
          <ac:chgData name="John Ashby" userId="3ac8d588-166a-4275-b877-8544ddafd31c" providerId="ADAL" clId="{C3D4EE9B-8ECC-4B89-B11E-EC7EEBF3B00E}" dt="2023-10-06T03:26:33.483" v="49" actId="14100"/>
          <ac:spMkLst>
            <pc:docMk/>
            <pc:sldMk cId="1044823058" sldId="267"/>
            <ac:spMk id="2" creationId="{DF1E0433-1248-9471-48DF-87BEC9A87680}"/>
          </ac:spMkLst>
        </pc:spChg>
        <pc:spChg chg="mod">
          <ac:chgData name="John Ashby" userId="3ac8d588-166a-4275-b877-8544ddafd31c" providerId="ADAL" clId="{C3D4EE9B-8ECC-4B89-B11E-EC7EEBF3B00E}" dt="2023-10-06T03:37:27.379" v="96" actId="14100"/>
          <ac:spMkLst>
            <pc:docMk/>
            <pc:sldMk cId="1044823058" sldId="267"/>
            <ac:spMk id="3" creationId="{0A964AEA-4D9E-5F8C-49BD-CEACCF04195A}"/>
          </ac:spMkLst>
        </pc:spChg>
      </pc:sldChg>
      <pc:sldChg chg="modSp mod">
        <pc:chgData name="John Ashby" userId="3ac8d588-166a-4275-b877-8544ddafd31c" providerId="ADAL" clId="{C3D4EE9B-8ECC-4B89-B11E-EC7EEBF3B00E}" dt="2023-10-06T03:28:42.629" v="61" actId="14100"/>
        <pc:sldMkLst>
          <pc:docMk/>
          <pc:sldMk cId="4191569221" sldId="268"/>
        </pc:sldMkLst>
        <pc:spChg chg="mod">
          <ac:chgData name="John Ashby" userId="3ac8d588-166a-4275-b877-8544ddafd31c" providerId="ADAL" clId="{C3D4EE9B-8ECC-4B89-B11E-EC7EEBF3B00E}" dt="2023-10-06T03:28:23.107" v="58" actId="27636"/>
          <ac:spMkLst>
            <pc:docMk/>
            <pc:sldMk cId="4191569221" sldId="268"/>
            <ac:spMk id="2" creationId="{E22AC7BC-CED4-9655-7B5C-BE52FCFBD943}"/>
          </ac:spMkLst>
        </pc:spChg>
        <pc:spChg chg="mod">
          <ac:chgData name="John Ashby" userId="3ac8d588-166a-4275-b877-8544ddafd31c" providerId="ADAL" clId="{C3D4EE9B-8ECC-4B89-B11E-EC7EEBF3B00E}" dt="2023-10-06T03:28:42.629" v="61" actId="14100"/>
          <ac:spMkLst>
            <pc:docMk/>
            <pc:sldMk cId="4191569221" sldId="268"/>
            <ac:spMk id="3" creationId="{D3F9E4D6-346C-B8A6-0E4D-AE25BE0131BC}"/>
          </ac:spMkLst>
        </pc:spChg>
      </pc:sldChg>
      <pc:sldChg chg="modSp mod">
        <pc:chgData name="John Ashby" userId="3ac8d588-166a-4275-b877-8544ddafd31c" providerId="ADAL" clId="{C3D4EE9B-8ECC-4B89-B11E-EC7EEBF3B00E}" dt="2023-10-06T03:30:16.600" v="74" actId="14100"/>
        <pc:sldMkLst>
          <pc:docMk/>
          <pc:sldMk cId="1106768607" sldId="269"/>
        </pc:sldMkLst>
        <pc:spChg chg="mod">
          <ac:chgData name="John Ashby" userId="3ac8d588-166a-4275-b877-8544ddafd31c" providerId="ADAL" clId="{C3D4EE9B-8ECC-4B89-B11E-EC7EEBF3B00E}" dt="2023-10-06T03:29:20.353" v="64" actId="14100"/>
          <ac:spMkLst>
            <pc:docMk/>
            <pc:sldMk cId="1106768607" sldId="269"/>
            <ac:spMk id="5" creationId="{EB681472-CBB5-2A17-0004-3798E488A767}"/>
          </ac:spMkLst>
        </pc:spChg>
        <pc:spChg chg="mod">
          <ac:chgData name="John Ashby" userId="3ac8d588-166a-4275-b877-8544ddafd31c" providerId="ADAL" clId="{C3D4EE9B-8ECC-4B89-B11E-EC7EEBF3B00E}" dt="2023-10-06T03:30:16.600" v="74" actId="14100"/>
          <ac:spMkLst>
            <pc:docMk/>
            <pc:sldMk cId="1106768607" sldId="269"/>
            <ac:spMk id="14" creationId="{657B4ADB-8719-C31C-3E5F-4E4353648FD6}"/>
          </ac:spMkLst>
        </pc:spChg>
      </pc:sldChg>
    </pc:docChg>
  </pc:docChgLst>
  <pc:docChgLst>
    <pc:chgData name="John Ashby" userId="3ac8d588-166a-4275-b877-8544ddafd31c" providerId="ADAL" clId="{5E6F45E8-8A93-47A1-A49F-FE8205E358AA}"/>
    <pc:docChg chg="modSld">
      <pc:chgData name="John Ashby" userId="3ac8d588-166a-4275-b877-8544ddafd31c" providerId="ADAL" clId="{5E6F45E8-8A93-47A1-A49F-FE8205E358AA}" dt="2023-10-22T23:14:41.392" v="3" actId="20577"/>
      <pc:docMkLst>
        <pc:docMk/>
      </pc:docMkLst>
      <pc:sldChg chg="modSp mod">
        <pc:chgData name="John Ashby" userId="3ac8d588-166a-4275-b877-8544ddafd31c" providerId="ADAL" clId="{5E6F45E8-8A93-47A1-A49F-FE8205E358AA}" dt="2023-10-22T23:14:41.392" v="3" actId="20577"/>
        <pc:sldMkLst>
          <pc:docMk/>
          <pc:sldMk cId="2477488701" sldId="263"/>
        </pc:sldMkLst>
        <pc:spChg chg="mod">
          <ac:chgData name="John Ashby" userId="3ac8d588-166a-4275-b877-8544ddafd31c" providerId="ADAL" clId="{5E6F45E8-8A93-47A1-A49F-FE8205E358AA}" dt="2023-10-22T23:14:41.392" v="3" actId="20577"/>
          <ac:spMkLst>
            <pc:docMk/>
            <pc:sldMk cId="2477488701" sldId="263"/>
            <ac:spMk id="3" creationId="{2D8E6AFE-D373-9728-DD56-4E65EF862163}"/>
          </ac:spMkLst>
        </pc:spChg>
      </pc:sldChg>
    </pc:docChg>
  </pc:docChgLst>
  <pc:docChgLst>
    <pc:chgData name="Maree Kimberley" userId="S::maree.kimberley@qfes.qld.gov.au::234d588e-6a8a-4421-88d3-4bb14aa32ead" providerId="AD" clId="Web-{24996EB6-BFA0-34BC-500F-1B6E3D9EB6E0}"/>
    <pc:docChg chg="modSld">
      <pc:chgData name="Maree Kimberley" userId="S::maree.kimberley@qfes.qld.gov.au::234d588e-6a8a-4421-88d3-4bb14aa32ead" providerId="AD" clId="Web-{24996EB6-BFA0-34BC-500F-1B6E3D9EB6E0}" dt="2023-10-13T04:38:38.045" v="134" actId="20577"/>
      <pc:docMkLst>
        <pc:docMk/>
      </pc:docMkLst>
      <pc:sldChg chg="modSp">
        <pc:chgData name="Maree Kimberley" userId="S::maree.kimberley@qfes.qld.gov.au::234d588e-6a8a-4421-88d3-4bb14aa32ead" providerId="AD" clId="Web-{24996EB6-BFA0-34BC-500F-1B6E3D9EB6E0}" dt="2023-10-13T04:12:46.244" v="16" actId="20577"/>
        <pc:sldMkLst>
          <pc:docMk/>
          <pc:sldMk cId="2477488701" sldId="263"/>
        </pc:sldMkLst>
        <pc:spChg chg="mod">
          <ac:chgData name="Maree Kimberley" userId="S::maree.kimberley@qfes.qld.gov.au::234d588e-6a8a-4421-88d3-4bb14aa32ead" providerId="AD" clId="Web-{24996EB6-BFA0-34BC-500F-1B6E3D9EB6E0}" dt="2023-10-13T04:12:46.244" v="16" actId="20577"/>
          <ac:spMkLst>
            <pc:docMk/>
            <pc:sldMk cId="2477488701" sldId="263"/>
            <ac:spMk id="3" creationId="{2D8E6AFE-D373-9728-DD56-4E65EF862163}"/>
          </ac:spMkLst>
        </pc:spChg>
      </pc:sldChg>
      <pc:sldChg chg="modSp">
        <pc:chgData name="Maree Kimberley" userId="S::maree.kimberley@qfes.qld.gov.au::234d588e-6a8a-4421-88d3-4bb14aa32ead" providerId="AD" clId="Web-{24996EB6-BFA0-34BC-500F-1B6E3D9EB6E0}" dt="2023-10-13T04:38:38.045" v="134" actId="20577"/>
        <pc:sldMkLst>
          <pc:docMk/>
          <pc:sldMk cId="1324280153" sldId="264"/>
        </pc:sldMkLst>
        <pc:spChg chg="mod">
          <ac:chgData name="Maree Kimberley" userId="S::maree.kimberley@qfes.qld.gov.au::234d588e-6a8a-4421-88d3-4bb14aa32ead" providerId="AD" clId="Web-{24996EB6-BFA0-34BC-500F-1B6E3D9EB6E0}" dt="2023-10-13T04:18:04.235" v="105" actId="20577"/>
          <ac:spMkLst>
            <pc:docMk/>
            <pc:sldMk cId="1324280153" sldId="264"/>
            <ac:spMk id="2" creationId="{057CF401-B9EE-DB56-F63C-783EDE8E0ABD}"/>
          </ac:spMkLst>
        </pc:spChg>
        <pc:spChg chg="mod">
          <ac:chgData name="Maree Kimberley" userId="S::maree.kimberley@qfes.qld.gov.au::234d588e-6a8a-4421-88d3-4bb14aa32ead" providerId="AD" clId="Web-{24996EB6-BFA0-34BC-500F-1B6E3D9EB6E0}" dt="2023-10-13T04:38:38.045" v="134" actId="20577"/>
          <ac:spMkLst>
            <pc:docMk/>
            <pc:sldMk cId="1324280153" sldId="264"/>
            <ac:spMk id="3" creationId="{4E870E45-199A-0017-D74B-DCBC87138210}"/>
          </ac:spMkLst>
        </pc:spChg>
      </pc:sldChg>
      <pc:sldChg chg="modSp">
        <pc:chgData name="Maree Kimberley" userId="S::maree.kimberley@qfes.qld.gov.au::234d588e-6a8a-4421-88d3-4bb14aa32ead" providerId="AD" clId="Web-{24996EB6-BFA0-34BC-500F-1B6E3D9EB6E0}" dt="2023-10-13T04:18:40.486" v="113" actId="20577"/>
        <pc:sldMkLst>
          <pc:docMk/>
          <pc:sldMk cId="2598124347" sldId="265"/>
        </pc:sldMkLst>
        <pc:spChg chg="mod">
          <ac:chgData name="Maree Kimberley" userId="S::maree.kimberley@qfes.qld.gov.au::234d588e-6a8a-4421-88d3-4bb14aa32ead" providerId="AD" clId="Web-{24996EB6-BFA0-34BC-500F-1B6E3D9EB6E0}" dt="2023-10-13T04:18:20.736" v="108" actId="20577"/>
          <ac:spMkLst>
            <pc:docMk/>
            <pc:sldMk cId="2598124347" sldId="265"/>
            <ac:spMk id="2" creationId="{B648ED53-A7C5-2815-5C87-258E8A87932F}"/>
          </ac:spMkLst>
        </pc:spChg>
        <pc:spChg chg="mod">
          <ac:chgData name="Maree Kimberley" userId="S::maree.kimberley@qfes.qld.gov.au::234d588e-6a8a-4421-88d3-4bb14aa32ead" providerId="AD" clId="Web-{24996EB6-BFA0-34BC-500F-1B6E3D9EB6E0}" dt="2023-10-13T04:18:40.486" v="113" actId="20577"/>
          <ac:spMkLst>
            <pc:docMk/>
            <pc:sldMk cId="2598124347" sldId="265"/>
            <ac:spMk id="3" creationId="{D9BC6D37-D98F-06EE-B1EE-F86B7ED15E48}"/>
          </ac:spMkLst>
        </pc:spChg>
      </pc:sldChg>
      <pc:sldChg chg="modSp">
        <pc:chgData name="Maree Kimberley" userId="S::maree.kimberley@qfes.qld.gov.au::234d588e-6a8a-4421-88d3-4bb14aa32ead" providerId="AD" clId="Web-{24996EB6-BFA0-34BC-500F-1B6E3D9EB6E0}" dt="2023-10-13T04:18:50.986" v="114" actId="20577"/>
        <pc:sldMkLst>
          <pc:docMk/>
          <pc:sldMk cId="1044823058" sldId="267"/>
        </pc:sldMkLst>
        <pc:spChg chg="mod">
          <ac:chgData name="Maree Kimberley" userId="S::maree.kimberley@qfes.qld.gov.au::234d588e-6a8a-4421-88d3-4bb14aa32ead" providerId="AD" clId="Web-{24996EB6-BFA0-34BC-500F-1B6E3D9EB6E0}" dt="2023-10-13T04:18:50.986" v="114" actId="20577"/>
          <ac:spMkLst>
            <pc:docMk/>
            <pc:sldMk cId="1044823058" sldId="267"/>
            <ac:spMk id="3" creationId="{0A964AEA-4D9E-5F8C-49BD-CEACCF04195A}"/>
          </ac:spMkLst>
        </pc:spChg>
      </pc:sldChg>
      <pc:sldChg chg="modSp">
        <pc:chgData name="Maree Kimberley" userId="S::maree.kimberley@qfes.qld.gov.au::234d588e-6a8a-4421-88d3-4bb14aa32ead" providerId="AD" clId="Web-{24996EB6-BFA0-34BC-500F-1B6E3D9EB6E0}" dt="2023-10-13T04:19:12.487" v="116" actId="20577"/>
        <pc:sldMkLst>
          <pc:docMk/>
          <pc:sldMk cId="4191569221" sldId="268"/>
        </pc:sldMkLst>
        <pc:spChg chg="mod">
          <ac:chgData name="Maree Kimberley" userId="S::maree.kimberley@qfes.qld.gov.au::234d588e-6a8a-4421-88d3-4bb14aa32ead" providerId="AD" clId="Web-{24996EB6-BFA0-34BC-500F-1B6E3D9EB6E0}" dt="2023-10-13T04:19:12.487" v="116" actId="20577"/>
          <ac:spMkLst>
            <pc:docMk/>
            <pc:sldMk cId="4191569221" sldId="268"/>
            <ac:spMk id="2" creationId="{E22AC7BC-CED4-9655-7B5C-BE52FCFBD943}"/>
          </ac:spMkLst>
        </pc:spChg>
      </pc:sldChg>
    </pc:docChg>
  </pc:docChgLst>
  <pc:docChgLst>
    <pc:chgData name="Sally Dobromilsky" userId="S::sally.dobromilsky@qfes.qld.gov.au::612c0ac6-72ba-4e08-9e74-1fac6b712c79" providerId="AD" clId="Web-{1E2B862B-F0F3-52F4-1C42-F9A9BC3ADCBA}"/>
    <pc:docChg chg="modSld">
      <pc:chgData name="Sally Dobromilsky" userId="S::sally.dobromilsky@qfes.qld.gov.au::612c0ac6-72ba-4e08-9e74-1fac6b712c79" providerId="AD" clId="Web-{1E2B862B-F0F3-52F4-1C42-F9A9BC3ADCBA}" dt="2023-10-12T23:14:57.822" v="19" actId="1076"/>
      <pc:docMkLst>
        <pc:docMk/>
      </pc:docMkLst>
      <pc:sldChg chg="modSp">
        <pc:chgData name="Sally Dobromilsky" userId="S::sally.dobromilsky@qfes.qld.gov.au::612c0ac6-72ba-4e08-9e74-1fac6b712c79" providerId="AD" clId="Web-{1E2B862B-F0F3-52F4-1C42-F9A9BC3ADCBA}" dt="2023-10-12T23:12:51.241" v="2" actId="1076"/>
        <pc:sldMkLst>
          <pc:docMk/>
          <pc:sldMk cId="2477488701" sldId="263"/>
        </pc:sldMkLst>
        <pc:spChg chg="mod">
          <ac:chgData name="Sally Dobromilsky" userId="S::sally.dobromilsky@qfes.qld.gov.au::612c0ac6-72ba-4e08-9e74-1fac6b712c79" providerId="AD" clId="Web-{1E2B862B-F0F3-52F4-1C42-F9A9BC3ADCBA}" dt="2023-10-12T23:12:51.241" v="2" actId="1076"/>
          <ac:spMkLst>
            <pc:docMk/>
            <pc:sldMk cId="2477488701" sldId="263"/>
            <ac:spMk id="2" creationId="{D5FFD93B-D4EF-C691-C197-7E25DF30CF34}"/>
          </ac:spMkLst>
        </pc:spChg>
      </pc:sldChg>
      <pc:sldChg chg="modSp">
        <pc:chgData name="Sally Dobromilsky" userId="S::sally.dobromilsky@qfes.qld.gov.au::612c0ac6-72ba-4e08-9e74-1fac6b712c79" providerId="AD" clId="Web-{1E2B862B-F0F3-52F4-1C42-F9A9BC3ADCBA}" dt="2023-10-12T23:13:05.100" v="4" actId="1076"/>
        <pc:sldMkLst>
          <pc:docMk/>
          <pc:sldMk cId="1324280153" sldId="264"/>
        </pc:sldMkLst>
        <pc:spChg chg="mod">
          <ac:chgData name="Sally Dobromilsky" userId="S::sally.dobromilsky@qfes.qld.gov.au::612c0ac6-72ba-4e08-9e74-1fac6b712c79" providerId="AD" clId="Web-{1E2B862B-F0F3-52F4-1C42-F9A9BC3ADCBA}" dt="2023-10-12T23:13:03.928" v="3" actId="1076"/>
          <ac:spMkLst>
            <pc:docMk/>
            <pc:sldMk cId="1324280153" sldId="264"/>
            <ac:spMk id="2" creationId="{057CF401-B9EE-DB56-F63C-783EDE8E0ABD}"/>
          </ac:spMkLst>
        </pc:spChg>
        <pc:spChg chg="mod">
          <ac:chgData name="Sally Dobromilsky" userId="S::sally.dobromilsky@qfes.qld.gov.au::612c0ac6-72ba-4e08-9e74-1fac6b712c79" providerId="AD" clId="Web-{1E2B862B-F0F3-52F4-1C42-F9A9BC3ADCBA}" dt="2023-10-12T23:13:05.100" v="4" actId="1076"/>
          <ac:spMkLst>
            <pc:docMk/>
            <pc:sldMk cId="1324280153" sldId="264"/>
            <ac:spMk id="3" creationId="{4E870E45-199A-0017-D74B-DCBC87138210}"/>
          </ac:spMkLst>
        </pc:spChg>
      </pc:sldChg>
      <pc:sldChg chg="modSp">
        <pc:chgData name="Sally Dobromilsky" userId="S::sally.dobromilsky@qfes.qld.gov.au::612c0ac6-72ba-4e08-9e74-1fac6b712c79" providerId="AD" clId="Web-{1E2B862B-F0F3-52F4-1C42-F9A9BC3ADCBA}" dt="2023-10-12T23:13:22.320" v="6" actId="1076"/>
        <pc:sldMkLst>
          <pc:docMk/>
          <pc:sldMk cId="2598124347" sldId="265"/>
        </pc:sldMkLst>
        <pc:spChg chg="mod">
          <ac:chgData name="Sally Dobromilsky" userId="S::sally.dobromilsky@qfes.qld.gov.au::612c0ac6-72ba-4e08-9e74-1fac6b712c79" providerId="AD" clId="Web-{1E2B862B-F0F3-52F4-1C42-F9A9BC3ADCBA}" dt="2023-10-12T23:13:15.710" v="5" actId="1076"/>
          <ac:spMkLst>
            <pc:docMk/>
            <pc:sldMk cId="2598124347" sldId="265"/>
            <ac:spMk id="2" creationId="{B648ED53-A7C5-2815-5C87-258E8A87932F}"/>
          </ac:spMkLst>
        </pc:spChg>
        <pc:spChg chg="mod">
          <ac:chgData name="Sally Dobromilsky" userId="S::sally.dobromilsky@qfes.qld.gov.au::612c0ac6-72ba-4e08-9e74-1fac6b712c79" providerId="AD" clId="Web-{1E2B862B-F0F3-52F4-1C42-F9A9BC3ADCBA}" dt="2023-10-12T23:13:22.320" v="6" actId="1076"/>
          <ac:spMkLst>
            <pc:docMk/>
            <pc:sldMk cId="2598124347" sldId="265"/>
            <ac:spMk id="3" creationId="{D9BC6D37-D98F-06EE-B1EE-F86B7ED15E48}"/>
          </ac:spMkLst>
        </pc:spChg>
      </pc:sldChg>
      <pc:sldChg chg="modSp">
        <pc:chgData name="Sally Dobromilsky" userId="S::sally.dobromilsky@qfes.qld.gov.au::612c0ac6-72ba-4e08-9e74-1fac6b712c79" providerId="AD" clId="Web-{1E2B862B-F0F3-52F4-1C42-F9A9BC3ADCBA}" dt="2023-10-12T23:13:53.523" v="12" actId="1076"/>
        <pc:sldMkLst>
          <pc:docMk/>
          <pc:sldMk cId="2435007766" sldId="266"/>
        </pc:sldMkLst>
        <pc:spChg chg="mod">
          <ac:chgData name="Sally Dobromilsky" userId="S::sally.dobromilsky@qfes.qld.gov.au::612c0ac6-72ba-4e08-9e74-1fac6b712c79" providerId="AD" clId="Web-{1E2B862B-F0F3-52F4-1C42-F9A9BC3ADCBA}" dt="2023-10-12T23:13:53.523" v="12" actId="1076"/>
          <ac:spMkLst>
            <pc:docMk/>
            <pc:sldMk cId="2435007766" sldId="266"/>
            <ac:spMk id="2" creationId="{AF9F7389-BADC-D9D0-99DC-66A5F239C339}"/>
          </ac:spMkLst>
        </pc:spChg>
        <pc:spChg chg="mod">
          <ac:chgData name="Sally Dobromilsky" userId="S::sally.dobromilsky@qfes.qld.gov.au::612c0ac6-72ba-4e08-9e74-1fac6b712c79" providerId="AD" clId="Web-{1E2B862B-F0F3-52F4-1C42-F9A9BC3ADCBA}" dt="2023-10-12T23:13:48.914" v="11" actId="1076"/>
          <ac:spMkLst>
            <pc:docMk/>
            <pc:sldMk cId="2435007766" sldId="266"/>
            <ac:spMk id="3" creationId="{D49A92D5-C63D-9703-0231-4B2A9B564B5E}"/>
          </ac:spMkLst>
        </pc:spChg>
        <pc:picChg chg="mod">
          <ac:chgData name="Sally Dobromilsky" userId="S::sally.dobromilsky@qfes.qld.gov.au::612c0ac6-72ba-4e08-9e74-1fac6b712c79" providerId="AD" clId="Web-{1E2B862B-F0F3-52F4-1C42-F9A9BC3ADCBA}" dt="2023-10-12T23:13:39.976" v="9" actId="1076"/>
          <ac:picMkLst>
            <pc:docMk/>
            <pc:sldMk cId="2435007766" sldId="266"/>
            <ac:picMk id="25" creationId="{065C3BA6-A1FE-2CAC-8605-A11CB58755FC}"/>
          </ac:picMkLst>
        </pc:picChg>
      </pc:sldChg>
      <pc:sldChg chg="modSp">
        <pc:chgData name="Sally Dobromilsky" userId="S::sally.dobromilsky@qfes.qld.gov.au::612c0ac6-72ba-4e08-9e74-1fac6b712c79" providerId="AD" clId="Web-{1E2B862B-F0F3-52F4-1C42-F9A9BC3ADCBA}" dt="2023-10-12T23:14:08.664" v="14" actId="1076"/>
        <pc:sldMkLst>
          <pc:docMk/>
          <pc:sldMk cId="1044823058" sldId="267"/>
        </pc:sldMkLst>
        <pc:spChg chg="mod">
          <ac:chgData name="Sally Dobromilsky" userId="S::sally.dobromilsky@qfes.qld.gov.au::612c0ac6-72ba-4e08-9e74-1fac6b712c79" providerId="AD" clId="Web-{1E2B862B-F0F3-52F4-1C42-F9A9BC3ADCBA}" dt="2023-10-12T23:14:04.492" v="13" actId="1076"/>
          <ac:spMkLst>
            <pc:docMk/>
            <pc:sldMk cId="1044823058" sldId="267"/>
            <ac:spMk id="2" creationId="{DF1E0433-1248-9471-48DF-87BEC9A87680}"/>
          </ac:spMkLst>
        </pc:spChg>
        <pc:spChg chg="mod">
          <ac:chgData name="Sally Dobromilsky" userId="S::sally.dobromilsky@qfes.qld.gov.au::612c0ac6-72ba-4e08-9e74-1fac6b712c79" providerId="AD" clId="Web-{1E2B862B-F0F3-52F4-1C42-F9A9BC3ADCBA}" dt="2023-10-12T23:14:08.664" v="14" actId="1076"/>
          <ac:spMkLst>
            <pc:docMk/>
            <pc:sldMk cId="1044823058" sldId="267"/>
            <ac:spMk id="3" creationId="{0A964AEA-4D9E-5F8C-49BD-CEACCF04195A}"/>
          </ac:spMkLst>
        </pc:spChg>
      </pc:sldChg>
      <pc:sldChg chg="modSp">
        <pc:chgData name="Sally Dobromilsky" userId="S::sally.dobromilsky@qfes.qld.gov.au::612c0ac6-72ba-4e08-9e74-1fac6b712c79" providerId="AD" clId="Web-{1E2B862B-F0F3-52F4-1C42-F9A9BC3ADCBA}" dt="2023-10-12T23:14:29.431" v="17" actId="14100"/>
        <pc:sldMkLst>
          <pc:docMk/>
          <pc:sldMk cId="4191569221" sldId="268"/>
        </pc:sldMkLst>
        <pc:spChg chg="mod">
          <ac:chgData name="Sally Dobromilsky" userId="S::sally.dobromilsky@qfes.qld.gov.au::612c0ac6-72ba-4e08-9e74-1fac6b712c79" providerId="AD" clId="Web-{1E2B862B-F0F3-52F4-1C42-F9A9BC3ADCBA}" dt="2023-10-12T23:14:19.774" v="15" actId="1076"/>
          <ac:spMkLst>
            <pc:docMk/>
            <pc:sldMk cId="4191569221" sldId="268"/>
            <ac:spMk id="2" creationId="{E22AC7BC-CED4-9655-7B5C-BE52FCFBD943}"/>
          </ac:spMkLst>
        </pc:spChg>
        <pc:spChg chg="mod">
          <ac:chgData name="Sally Dobromilsky" userId="S::sally.dobromilsky@qfes.qld.gov.au::612c0ac6-72ba-4e08-9e74-1fac6b712c79" providerId="AD" clId="Web-{1E2B862B-F0F3-52F4-1C42-F9A9BC3ADCBA}" dt="2023-10-12T23:14:29.431" v="17" actId="14100"/>
          <ac:spMkLst>
            <pc:docMk/>
            <pc:sldMk cId="4191569221" sldId="268"/>
            <ac:spMk id="3" creationId="{D3F9E4D6-346C-B8A6-0E4D-AE25BE0131BC}"/>
          </ac:spMkLst>
        </pc:spChg>
      </pc:sldChg>
      <pc:sldChg chg="modSp">
        <pc:chgData name="Sally Dobromilsky" userId="S::sally.dobromilsky@qfes.qld.gov.au::612c0ac6-72ba-4e08-9e74-1fac6b712c79" providerId="AD" clId="Web-{1E2B862B-F0F3-52F4-1C42-F9A9BC3ADCBA}" dt="2023-10-12T23:14:57.822" v="19" actId="1076"/>
        <pc:sldMkLst>
          <pc:docMk/>
          <pc:sldMk cId="1106768607" sldId="269"/>
        </pc:sldMkLst>
        <pc:spChg chg="mod">
          <ac:chgData name="Sally Dobromilsky" userId="S::sally.dobromilsky@qfes.qld.gov.au::612c0ac6-72ba-4e08-9e74-1fac6b712c79" providerId="AD" clId="Web-{1E2B862B-F0F3-52F4-1C42-F9A9BC3ADCBA}" dt="2023-10-12T23:14:51.056" v="18" actId="1076"/>
          <ac:spMkLst>
            <pc:docMk/>
            <pc:sldMk cId="1106768607" sldId="269"/>
            <ac:spMk id="5" creationId="{EB681472-CBB5-2A17-0004-3798E488A767}"/>
          </ac:spMkLst>
        </pc:spChg>
        <pc:spChg chg="mod">
          <ac:chgData name="Sally Dobromilsky" userId="S::sally.dobromilsky@qfes.qld.gov.au::612c0ac6-72ba-4e08-9e74-1fac6b712c79" providerId="AD" clId="Web-{1E2B862B-F0F3-52F4-1C42-F9A9BC3ADCBA}" dt="2023-10-12T23:14:57.822" v="19" actId="1076"/>
          <ac:spMkLst>
            <pc:docMk/>
            <pc:sldMk cId="1106768607" sldId="269"/>
            <ac:spMk id="14" creationId="{657B4ADB-8719-C31C-3E5F-4E4353648FD6}"/>
          </ac:spMkLst>
        </pc:spChg>
      </pc:sldChg>
    </pc:docChg>
  </pc:docChgLst>
  <pc:docChgLst>
    <pc:chgData name="Maree Kimberley" userId="S::maree.kimberley@qfes.qld.gov.au::234d588e-6a8a-4421-88d3-4bb14aa32ead" providerId="AD" clId="Web-{29E6DBF3-714A-6A1C-EDA7-7150BFAFF90B}"/>
    <pc:docChg chg="modSld sldOrd">
      <pc:chgData name="Maree Kimberley" userId="S::maree.kimberley@qfes.qld.gov.au::234d588e-6a8a-4421-88d3-4bb14aa32ead" providerId="AD" clId="Web-{29E6DBF3-714A-6A1C-EDA7-7150BFAFF90B}" dt="2023-10-15T23:59:16.775" v="2" actId="20577"/>
      <pc:docMkLst>
        <pc:docMk/>
      </pc:docMkLst>
      <pc:sldChg chg="ord">
        <pc:chgData name="Maree Kimberley" userId="S::maree.kimberley@qfes.qld.gov.au::234d588e-6a8a-4421-88d3-4bb14aa32ead" providerId="AD" clId="Web-{29E6DBF3-714A-6A1C-EDA7-7150BFAFF90B}" dt="2023-10-15T23:59:05.352" v="0"/>
        <pc:sldMkLst>
          <pc:docMk/>
          <pc:sldMk cId="2435007766" sldId="266"/>
        </pc:sldMkLst>
      </pc:sldChg>
      <pc:sldChg chg="modSp">
        <pc:chgData name="Maree Kimberley" userId="S::maree.kimberley@qfes.qld.gov.au::234d588e-6a8a-4421-88d3-4bb14aa32ead" providerId="AD" clId="Web-{29E6DBF3-714A-6A1C-EDA7-7150BFAFF90B}" dt="2023-10-15T23:59:16.775" v="2" actId="20577"/>
        <pc:sldMkLst>
          <pc:docMk/>
          <pc:sldMk cId="1044823058" sldId="267"/>
        </pc:sldMkLst>
        <pc:spChg chg="mod">
          <ac:chgData name="Maree Kimberley" userId="S::maree.kimberley@qfes.qld.gov.au::234d588e-6a8a-4421-88d3-4bb14aa32ead" providerId="AD" clId="Web-{29E6DBF3-714A-6A1C-EDA7-7150BFAFF90B}" dt="2023-10-15T23:59:16.775" v="2" actId="20577"/>
          <ac:spMkLst>
            <pc:docMk/>
            <pc:sldMk cId="1044823058" sldId="267"/>
            <ac:spMk id="3" creationId="{0A964AEA-4D9E-5F8C-49BD-CEACCF04195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027E1-1626-4EFC-B45F-015A436DE295}" type="datetimeFigureOut">
              <a:rPr lang="en-AU" smtClean="0"/>
              <a:t>23/10/2023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6FE55-B6DB-4FF1-8A01-3978603D45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337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6FE55-B6DB-4FF1-8A01-3978603D4561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2176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dirty="0"/>
              <a:t>Although the character and operational method of the individual services may vary,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dirty="0"/>
              <a:t>They all have the same primary goal – to protect the people and assets of their community against the destructive forces of nature which causes impact in many forms.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6FE55-B6DB-4FF1-8A01-3978603D4561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003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QFES encourages its volunteers to discuss release from work and make suitable leave arrangements with their employers prior to the need to attend an emergency.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These arrangements may be informal, such as verbal or can be made more formally in writing.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The type of leave to be used should form part of these discussions. (Community Service Leave, Annual/Recreation Leave, Employer Special Leave, Leave without Pay).</a:t>
            </a:r>
          </a:p>
          <a:p>
            <a:pPr>
              <a:defRPr/>
            </a:pPr>
            <a:r>
              <a:rPr lang="en-AU" dirty="0"/>
              <a:t>The decision of when and how leave of absence may be granted and processed is at the discretion of the employer. (Consider the staffing and financial impacts on the business).</a:t>
            </a:r>
            <a:endParaRPr lang="en-AU" dirty="0">
              <a:cs typeface="Calibri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6FE55-B6DB-4FF1-8A01-3978603D456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8066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QFES Volunteers undertake mandatory training and also have access to many knowledge and skills programs that enable them to develop transferable skills in a wide range of areas.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 well as a broad range of practical skills, many are also proficient in engaging and liaising with the community, taking decisive action under pressure and leading others. </a:t>
            </a:r>
            <a:endParaRPr lang="en-A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6FE55-B6DB-4FF1-8A01-3978603D456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8965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Employers are encouraged to familiarise themselves with the legislative requirements to support emergency service volunteers, such as the Industrial Relations Act 1999 and the Fair Work Act 2009. </a:t>
            </a:r>
          </a:p>
          <a:p>
            <a:r>
              <a:rPr lang="en-AU" dirty="0"/>
              <a:t>A detailed fact sheet is available from the Fair Work ombudsman.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6FE55-B6DB-4FF1-8A01-3978603D456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4609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/>
              <a:t>QFES Volunteer Employers may be nominated for a QFES Employer Recognition Award by Volunteers or Auxiliary officers to acknowledge their primary employer who has supported their role with QFES.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/>
              <a:t>Employer supportive actions for volunteers could include providing leave to attend emergencies, provide community education and/or undertake training.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6FE55-B6DB-4FF1-8A01-3978603D456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9464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6FE55-B6DB-4FF1-8A01-3978603D456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601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712574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664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4C55-2240-402C-973F-75ACDA43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1034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751CAEC7-41D4-4A71-9D5B-2B6A84CB307B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5663682" y="1635911"/>
            <a:ext cx="5690118" cy="3738347"/>
          </a:xfrm>
        </p:spPr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591383-1EDE-4AA6-9958-045F7553E9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7531" y="1635126"/>
            <a:ext cx="4656138" cy="37391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2594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4C55-2240-402C-973F-75ACDA43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31034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F3B1DAF5-54AF-4284-BFDA-5ACA94258CD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49119" y="1653788"/>
            <a:ext cx="10514012" cy="3720470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1653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Mt Nath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C3610-305A-4214-B44E-575AF2AE5BE0}"/>
              </a:ext>
            </a:extLst>
          </p:cNvPr>
          <p:cNvSpPr/>
          <p:nvPr userDrawn="1"/>
        </p:nvSpPr>
        <p:spPr>
          <a:xfrm>
            <a:off x="0" y="-1"/>
            <a:ext cx="12192000" cy="513726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517649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808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ribie Is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C3610-305A-4214-B44E-575AF2AE5BE0}"/>
              </a:ext>
            </a:extLst>
          </p:cNvPr>
          <p:cNvSpPr/>
          <p:nvPr userDrawn="1"/>
        </p:nvSpPr>
        <p:spPr>
          <a:xfrm>
            <a:off x="0" y="-1"/>
            <a:ext cx="12192000" cy="513726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517649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499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ssur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C3610-305A-4214-B44E-575AF2AE5BE0}"/>
              </a:ext>
            </a:extLst>
          </p:cNvPr>
          <p:cNvSpPr/>
          <p:nvPr userDrawn="1"/>
        </p:nvSpPr>
        <p:spPr>
          <a:xfrm>
            <a:off x="0" y="-1"/>
            <a:ext cx="12192000" cy="513726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517649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7033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9FFE1-E824-4BF7-9279-75D5D57D1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438" y="2593975"/>
            <a:ext cx="4712574" cy="2425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071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69671-8D11-4237-A4D1-43151783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1249686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13EF-F0FD-428D-8AF9-F05C1DD94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531" y="2575249"/>
            <a:ext cx="10515600" cy="273862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7845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89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evr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8901-3A44-4B01-A7E6-6BECA26E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585" y="1239837"/>
            <a:ext cx="5257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44BCF-7F2B-4BFC-ABA8-239D9EC31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531" y="2565401"/>
            <a:ext cx="5257800" cy="28002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5565C7-F68D-4AFB-9FB3-D19FA918B7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2150" y="-9525"/>
            <a:ext cx="6410325" cy="5375155"/>
          </a:xfrm>
          <a:custGeom>
            <a:avLst/>
            <a:gdLst>
              <a:gd name="connsiteX0" fmla="*/ 0 w 6067425"/>
              <a:gd name="connsiteY0" fmla="*/ 0 h 5697538"/>
              <a:gd name="connsiteX1" fmla="*/ 3218656 w 6067425"/>
              <a:gd name="connsiteY1" fmla="*/ 0 h 5697538"/>
              <a:gd name="connsiteX2" fmla="*/ 6067425 w 6067425"/>
              <a:gd name="connsiteY2" fmla="*/ 2848769 h 5697538"/>
              <a:gd name="connsiteX3" fmla="*/ 3218656 w 6067425"/>
              <a:gd name="connsiteY3" fmla="*/ 5697538 h 5697538"/>
              <a:gd name="connsiteX4" fmla="*/ 0 w 6067425"/>
              <a:gd name="connsiteY4" fmla="*/ 5697538 h 5697538"/>
              <a:gd name="connsiteX5" fmla="*/ 2848769 w 6067425"/>
              <a:gd name="connsiteY5" fmla="*/ 2848769 h 5697538"/>
              <a:gd name="connsiteX6" fmla="*/ 0 w 6067425"/>
              <a:gd name="connsiteY6" fmla="*/ 0 h 5697538"/>
              <a:gd name="connsiteX0" fmla="*/ 0 w 6372225"/>
              <a:gd name="connsiteY0" fmla="*/ 19050 h 5697538"/>
              <a:gd name="connsiteX1" fmla="*/ 3523456 w 6372225"/>
              <a:gd name="connsiteY1" fmla="*/ 0 h 5697538"/>
              <a:gd name="connsiteX2" fmla="*/ 6372225 w 6372225"/>
              <a:gd name="connsiteY2" fmla="*/ 2848769 h 5697538"/>
              <a:gd name="connsiteX3" fmla="*/ 3523456 w 6372225"/>
              <a:gd name="connsiteY3" fmla="*/ 5697538 h 5697538"/>
              <a:gd name="connsiteX4" fmla="*/ 304800 w 6372225"/>
              <a:gd name="connsiteY4" fmla="*/ 5697538 h 5697538"/>
              <a:gd name="connsiteX5" fmla="*/ 3153569 w 6372225"/>
              <a:gd name="connsiteY5" fmla="*/ 2848769 h 5697538"/>
              <a:gd name="connsiteX6" fmla="*/ 0 w 6372225"/>
              <a:gd name="connsiteY6" fmla="*/ 19050 h 5697538"/>
              <a:gd name="connsiteX0" fmla="*/ 0 w 6372225"/>
              <a:gd name="connsiteY0" fmla="*/ 19050 h 5697538"/>
              <a:gd name="connsiteX1" fmla="*/ 4152106 w 6372225"/>
              <a:gd name="connsiteY1" fmla="*/ 0 h 5697538"/>
              <a:gd name="connsiteX2" fmla="*/ 6372225 w 6372225"/>
              <a:gd name="connsiteY2" fmla="*/ 2848769 h 5697538"/>
              <a:gd name="connsiteX3" fmla="*/ 3523456 w 6372225"/>
              <a:gd name="connsiteY3" fmla="*/ 5697538 h 5697538"/>
              <a:gd name="connsiteX4" fmla="*/ 304800 w 6372225"/>
              <a:gd name="connsiteY4" fmla="*/ 5697538 h 5697538"/>
              <a:gd name="connsiteX5" fmla="*/ 3153569 w 6372225"/>
              <a:gd name="connsiteY5" fmla="*/ 2848769 h 5697538"/>
              <a:gd name="connsiteX6" fmla="*/ 0 w 6372225"/>
              <a:gd name="connsiteY6" fmla="*/ 19050 h 5697538"/>
              <a:gd name="connsiteX0" fmla="*/ 0 w 6362700"/>
              <a:gd name="connsiteY0" fmla="*/ 19050 h 5697538"/>
              <a:gd name="connsiteX1" fmla="*/ 4152106 w 6362700"/>
              <a:gd name="connsiteY1" fmla="*/ 0 h 5697538"/>
              <a:gd name="connsiteX2" fmla="*/ 6362700 w 6362700"/>
              <a:gd name="connsiteY2" fmla="*/ 4525169 h 5697538"/>
              <a:gd name="connsiteX3" fmla="*/ 3523456 w 6362700"/>
              <a:gd name="connsiteY3" fmla="*/ 5697538 h 5697538"/>
              <a:gd name="connsiteX4" fmla="*/ 304800 w 6362700"/>
              <a:gd name="connsiteY4" fmla="*/ 5697538 h 5697538"/>
              <a:gd name="connsiteX5" fmla="*/ 3153569 w 6362700"/>
              <a:gd name="connsiteY5" fmla="*/ 2848769 h 5697538"/>
              <a:gd name="connsiteX6" fmla="*/ 0 w 6362700"/>
              <a:gd name="connsiteY6" fmla="*/ 19050 h 5697538"/>
              <a:gd name="connsiteX0" fmla="*/ 0 w 6362700"/>
              <a:gd name="connsiteY0" fmla="*/ 19050 h 5697538"/>
              <a:gd name="connsiteX1" fmla="*/ 4152106 w 6362700"/>
              <a:gd name="connsiteY1" fmla="*/ 0 h 5697538"/>
              <a:gd name="connsiteX2" fmla="*/ 6362700 w 6362700"/>
              <a:gd name="connsiteY2" fmla="*/ 4525169 h 5697538"/>
              <a:gd name="connsiteX3" fmla="*/ 5790406 w 6362700"/>
              <a:gd name="connsiteY3" fmla="*/ 5688013 h 5697538"/>
              <a:gd name="connsiteX4" fmla="*/ 304800 w 6362700"/>
              <a:gd name="connsiteY4" fmla="*/ 5697538 h 5697538"/>
              <a:gd name="connsiteX5" fmla="*/ 3153569 w 6362700"/>
              <a:gd name="connsiteY5" fmla="*/ 2848769 h 5697538"/>
              <a:gd name="connsiteX6" fmla="*/ 0 w 6362700"/>
              <a:gd name="connsiteY6" fmla="*/ 19050 h 5697538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3153569 w 6362700"/>
              <a:gd name="connsiteY5" fmla="*/ 2848769 h 5688013"/>
              <a:gd name="connsiteX6" fmla="*/ 0 w 6362700"/>
              <a:gd name="connsiteY6" fmla="*/ 19050 h 5688013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2305844 w 6362700"/>
              <a:gd name="connsiteY5" fmla="*/ 4353719 h 5688013"/>
              <a:gd name="connsiteX6" fmla="*/ 0 w 6362700"/>
              <a:gd name="connsiteY6" fmla="*/ 19050 h 5688013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2191544 w 6362700"/>
              <a:gd name="connsiteY5" fmla="*/ 4534694 h 5688013"/>
              <a:gd name="connsiteX6" fmla="*/ 0 w 6362700"/>
              <a:gd name="connsiteY6" fmla="*/ 19050 h 5688013"/>
              <a:gd name="connsiteX0" fmla="*/ 0 w 6410325"/>
              <a:gd name="connsiteY0" fmla="*/ 9525 h 5688013"/>
              <a:gd name="connsiteX1" fmla="*/ 4199731 w 6410325"/>
              <a:gd name="connsiteY1" fmla="*/ 0 h 5688013"/>
              <a:gd name="connsiteX2" fmla="*/ 6410325 w 6410325"/>
              <a:gd name="connsiteY2" fmla="*/ 4525169 h 5688013"/>
              <a:gd name="connsiteX3" fmla="*/ 5838031 w 6410325"/>
              <a:gd name="connsiteY3" fmla="*/ 5688013 h 5688013"/>
              <a:gd name="connsiteX4" fmla="*/ 1685925 w 6410325"/>
              <a:gd name="connsiteY4" fmla="*/ 5678488 h 5688013"/>
              <a:gd name="connsiteX5" fmla="*/ 2239169 w 6410325"/>
              <a:gd name="connsiteY5" fmla="*/ 4534694 h 5688013"/>
              <a:gd name="connsiteX6" fmla="*/ 0 w 6410325"/>
              <a:gd name="connsiteY6" fmla="*/ 9525 h 568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10325" h="5688013">
                <a:moveTo>
                  <a:pt x="0" y="9525"/>
                </a:moveTo>
                <a:lnTo>
                  <a:pt x="4199731" y="0"/>
                </a:lnTo>
                <a:lnTo>
                  <a:pt x="6410325" y="4525169"/>
                </a:lnTo>
                <a:lnTo>
                  <a:pt x="5838031" y="5688013"/>
                </a:lnTo>
                <a:lnTo>
                  <a:pt x="1685925" y="5678488"/>
                </a:lnTo>
                <a:lnTo>
                  <a:pt x="2239169" y="4534694"/>
                </a:lnTo>
                <a:lnTo>
                  <a:pt x="0" y="9525"/>
                </a:lnTo>
                <a:close/>
              </a:path>
            </a:pathLst>
          </a:custGeom>
        </p:spPr>
        <p:txBody>
          <a:bodyPr anchor="t"/>
          <a:lstStyle>
            <a:lvl1pPr>
              <a:defRPr baseline="0"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155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lue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8901-3A44-4B01-A7E6-6BECA26ED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54" y="1239837"/>
            <a:ext cx="5257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44BCF-7F2B-4BFC-ABA8-239D9EC31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531" y="2565402"/>
            <a:ext cx="5257800" cy="28088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5565C7-F68D-4AFB-9FB3-D19FA918B7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72150" y="-9525"/>
            <a:ext cx="6410325" cy="5383783"/>
          </a:xfrm>
          <a:custGeom>
            <a:avLst/>
            <a:gdLst>
              <a:gd name="connsiteX0" fmla="*/ 0 w 6067425"/>
              <a:gd name="connsiteY0" fmla="*/ 0 h 5697538"/>
              <a:gd name="connsiteX1" fmla="*/ 3218656 w 6067425"/>
              <a:gd name="connsiteY1" fmla="*/ 0 h 5697538"/>
              <a:gd name="connsiteX2" fmla="*/ 6067425 w 6067425"/>
              <a:gd name="connsiteY2" fmla="*/ 2848769 h 5697538"/>
              <a:gd name="connsiteX3" fmla="*/ 3218656 w 6067425"/>
              <a:gd name="connsiteY3" fmla="*/ 5697538 h 5697538"/>
              <a:gd name="connsiteX4" fmla="*/ 0 w 6067425"/>
              <a:gd name="connsiteY4" fmla="*/ 5697538 h 5697538"/>
              <a:gd name="connsiteX5" fmla="*/ 2848769 w 6067425"/>
              <a:gd name="connsiteY5" fmla="*/ 2848769 h 5697538"/>
              <a:gd name="connsiteX6" fmla="*/ 0 w 6067425"/>
              <a:gd name="connsiteY6" fmla="*/ 0 h 5697538"/>
              <a:gd name="connsiteX0" fmla="*/ 0 w 6372225"/>
              <a:gd name="connsiteY0" fmla="*/ 19050 h 5697538"/>
              <a:gd name="connsiteX1" fmla="*/ 3523456 w 6372225"/>
              <a:gd name="connsiteY1" fmla="*/ 0 h 5697538"/>
              <a:gd name="connsiteX2" fmla="*/ 6372225 w 6372225"/>
              <a:gd name="connsiteY2" fmla="*/ 2848769 h 5697538"/>
              <a:gd name="connsiteX3" fmla="*/ 3523456 w 6372225"/>
              <a:gd name="connsiteY3" fmla="*/ 5697538 h 5697538"/>
              <a:gd name="connsiteX4" fmla="*/ 304800 w 6372225"/>
              <a:gd name="connsiteY4" fmla="*/ 5697538 h 5697538"/>
              <a:gd name="connsiteX5" fmla="*/ 3153569 w 6372225"/>
              <a:gd name="connsiteY5" fmla="*/ 2848769 h 5697538"/>
              <a:gd name="connsiteX6" fmla="*/ 0 w 6372225"/>
              <a:gd name="connsiteY6" fmla="*/ 19050 h 5697538"/>
              <a:gd name="connsiteX0" fmla="*/ 0 w 6372225"/>
              <a:gd name="connsiteY0" fmla="*/ 19050 h 5697538"/>
              <a:gd name="connsiteX1" fmla="*/ 4152106 w 6372225"/>
              <a:gd name="connsiteY1" fmla="*/ 0 h 5697538"/>
              <a:gd name="connsiteX2" fmla="*/ 6372225 w 6372225"/>
              <a:gd name="connsiteY2" fmla="*/ 2848769 h 5697538"/>
              <a:gd name="connsiteX3" fmla="*/ 3523456 w 6372225"/>
              <a:gd name="connsiteY3" fmla="*/ 5697538 h 5697538"/>
              <a:gd name="connsiteX4" fmla="*/ 304800 w 6372225"/>
              <a:gd name="connsiteY4" fmla="*/ 5697538 h 5697538"/>
              <a:gd name="connsiteX5" fmla="*/ 3153569 w 6372225"/>
              <a:gd name="connsiteY5" fmla="*/ 2848769 h 5697538"/>
              <a:gd name="connsiteX6" fmla="*/ 0 w 6372225"/>
              <a:gd name="connsiteY6" fmla="*/ 19050 h 5697538"/>
              <a:gd name="connsiteX0" fmla="*/ 0 w 6362700"/>
              <a:gd name="connsiteY0" fmla="*/ 19050 h 5697538"/>
              <a:gd name="connsiteX1" fmla="*/ 4152106 w 6362700"/>
              <a:gd name="connsiteY1" fmla="*/ 0 h 5697538"/>
              <a:gd name="connsiteX2" fmla="*/ 6362700 w 6362700"/>
              <a:gd name="connsiteY2" fmla="*/ 4525169 h 5697538"/>
              <a:gd name="connsiteX3" fmla="*/ 3523456 w 6362700"/>
              <a:gd name="connsiteY3" fmla="*/ 5697538 h 5697538"/>
              <a:gd name="connsiteX4" fmla="*/ 304800 w 6362700"/>
              <a:gd name="connsiteY4" fmla="*/ 5697538 h 5697538"/>
              <a:gd name="connsiteX5" fmla="*/ 3153569 w 6362700"/>
              <a:gd name="connsiteY5" fmla="*/ 2848769 h 5697538"/>
              <a:gd name="connsiteX6" fmla="*/ 0 w 6362700"/>
              <a:gd name="connsiteY6" fmla="*/ 19050 h 5697538"/>
              <a:gd name="connsiteX0" fmla="*/ 0 w 6362700"/>
              <a:gd name="connsiteY0" fmla="*/ 19050 h 5697538"/>
              <a:gd name="connsiteX1" fmla="*/ 4152106 w 6362700"/>
              <a:gd name="connsiteY1" fmla="*/ 0 h 5697538"/>
              <a:gd name="connsiteX2" fmla="*/ 6362700 w 6362700"/>
              <a:gd name="connsiteY2" fmla="*/ 4525169 h 5697538"/>
              <a:gd name="connsiteX3" fmla="*/ 5790406 w 6362700"/>
              <a:gd name="connsiteY3" fmla="*/ 5688013 h 5697538"/>
              <a:gd name="connsiteX4" fmla="*/ 304800 w 6362700"/>
              <a:gd name="connsiteY4" fmla="*/ 5697538 h 5697538"/>
              <a:gd name="connsiteX5" fmla="*/ 3153569 w 6362700"/>
              <a:gd name="connsiteY5" fmla="*/ 2848769 h 5697538"/>
              <a:gd name="connsiteX6" fmla="*/ 0 w 6362700"/>
              <a:gd name="connsiteY6" fmla="*/ 19050 h 5697538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3153569 w 6362700"/>
              <a:gd name="connsiteY5" fmla="*/ 2848769 h 5688013"/>
              <a:gd name="connsiteX6" fmla="*/ 0 w 6362700"/>
              <a:gd name="connsiteY6" fmla="*/ 19050 h 5688013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2305844 w 6362700"/>
              <a:gd name="connsiteY5" fmla="*/ 4353719 h 5688013"/>
              <a:gd name="connsiteX6" fmla="*/ 0 w 6362700"/>
              <a:gd name="connsiteY6" fmla="*/ 19050 h 5688013"/>
              <a:gd name="connsiteX0" fmla="*/ 0 w 6362700"/>
              <a:gd name="connsiteY0" fmla="*/ 19050 h 5688013"/>
              <a:gd name="connsiteX1" fmla="*/ 4152106 w 6362700"/>
              <a:gd name="connsiteY1" fmla="*/ 0 h 5688013"/>
              <a:gd name="connsiteX2" fmla="*/ 6362700 w 6362700"/>
              <a:gd name="connsiteY2" fmla="*/ 4525169 h 5688013"/>
              <a:gd name="connsiteX3" fmla="*/ 5790406 w 6362700"/>
              <a:gd name="connsiteY3" fmla="*/ 5688013 h 5688013"/>
              <a:gd name="connsiteX4" fmla="*/ 1638300 w 6362700"/>
              <a:gd name="connsiteY4" fmla="*/ 5678488 h 5688013"/>
              <a:gd name="connsiteX5" fmla="*/ 2191544 w 6362700"/>
              <a:gd name="connsiteY5" fmla="*/ 4534694 h 5688013"/>
              <a:gd name="connsiteX6" fmla="*/ 0 w 6362700"/>
              <a:gd name="connsiteY6" fmla="*/ 19050 h 5688013"/>
              <a:gd name="connsiteX0" fmla="*/ 0 w 6410325"/>
              <a:gd name="connsiteY0" fmla="*/ 9525 h 5688013"/>
              <a:gd name="connsiteX1" fmla="*/ 4199731 w 6410325"/>
              <a:gd name="connsiteY1" fmla="*/ 0 h 5688013"/>
              <a:gd name="connsiteX2" fmla="*/ 6410325 w 6410325"/>
              <a:gd name="connsiteY2" fmla="*/ 4525169 h 5688013"/>
              <a:gd name="connsiteX3" fmla="*/ 5838031 w 6410325"/>
              <a:gd name="connsiteY3" fmla="*/ 5688013 h 5688013"/>
              <a:gd name="connsiteX4" fmla="*/ 1685925 w 6410325"/>
              <a:gd name="connsiteY4" fmla="*/ 5678488 h 5688013"/>
              <a:gd name="connsiteX5" fmla="*/ 2239169 w 6410325"/>
              <a:gd name="connsiteY5" fmla="*/ 4534694 h 5688013"/>
              <a:gd name="connsiteX6" fmla="*/ 0 w 6410325"/>
              <a:gd name="connsiteY6" fmla="*/ 9525 h 568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10325" h="5688013">
                <a:moveTo>
                  <a:pt x="0" y="9525"/>
                </a:moveTo>
                <a:lnTo>
                  <a:pt x="4199731" y="0"/>
                </a:lnTo>
                <a:lnTo>
                  <a:pt x="6410325" y="4525169"/>
                </a:lnTo>
                <a:lnTo>
                  <a:pt x="5838031" y="5688013"/>
                </a:lnTo>
                <a:lnTo>
                  <a:pt x="1685925" y="5678488"/>
                </a:lnTo>
                <a:lnTo>
                  <a:pt x="2239169" y="4534694"/>
                </a:lnTo>
                <a:lnTo>
                  <a:pt x="0" y="9525"/>
                </a:lnTo>
                <a:close/>
              </a:path>
            </a:pathLst>
          </a:custGeom>
          <a:solidFill>
            <a:schemeClr val="tx2"/>
          </a:solidFill>
        </p:spPr>
        <p:txBody>
          <a:bodyPr anchor="t"/>
          <a:lstStyle>
            <a:lvl1pPr>
              <a:defRPr baseline="0"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3549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r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04C55-2240-402C-973F-75ACDA43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31" y="123102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1A6FA-ECBE-44F4-8BE8-0E737D97A9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788" y="2565400"/>
            <a:ext cx="5256212" cy="280885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E76641-E1AC-491F-B77E-AAC7CF2B8B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44816" y="2565594"/>
            <a:ext cx="5007397" cy="280866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071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E3D9B0-02EC-4782-9379-5923EF88F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444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5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001D2B-8235-4BCE-B005-83BD115D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96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12840-DF71-43F6-BD11-E278E7C14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75250"/>
            <a:ext cx="10515600" cy="279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268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6" r:id="rId2"/>
    <p:sldLayoutId id="2147483667" r:id="rId3"/>
    <p:sldLayoutId id="2147483658" r:id="rId4"/>
    <p:sldLayoutId id="2147483659" r:id="rId5"/>
    <p:sldLayoutId id="2147483660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16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orient="horz" pos="35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irwork.gov.au/sites/default/files/migration/723/Community-service-leave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qro.qld.gov.au/payroll-tax/exemptions/wage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fes.qld.gov.au/join-our-tea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7DE797-BC82-46AF-97DF-9D68A225EE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1921" y="5388964"/>
            <a:ext cx="5270061" cy="1469037"/>
          </a:xfrm>
        </p:spPr>
        <p:txBody>
          <a:bodyPr/>
          <a:lstStyle/>
          <a:p>
            <a:r>
              <a:rPr lang="en-AU" dirty="0"/>
              <a:t>Employers Supporting </a:t>
            </a:r>
          </a:p>
          <a:p>
            <a:r>
              <a:rPr lang="en-AU" dirty="0"/>
              <a:t>QFES Volunteers</a:t>
            </a:r>
          </a:p>
        </p:txBody>
      </p:sp>
    </p:spTree>
    <p:extLst>
      <p:ext uri="{BB962C8B-B14F-4D97-AF65-F5344CB8AC3E}">
        <p14:creationId xmlns:p14="http://schemas.microsoft.com/office/powerpoint/2010/main" val="1425417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FD93B-D4EF-C691-C197-7E25DF30C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072" y="659820"/>
            <a:ext cx="10711059" cy="92189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AU" sz="3600" dirty="0">
                <a:latin typeface="Arial"/>
                <a:cs typeface="Arial"/>
              </a:rPr>
              <a:t>About Queensland Fire and </a:t>
            </a:r>
            <a:br>
              <a:rPr lang="en-AU" sz="3600" dirty="0">
                <a:latin typeface="Arial"/>
                <a:cs typeface="Arial"/>
              </a:rPr>
            </a:br>
            <a:r>
              <a:rPr lang="en-AU" sz="3600" dirty="0">
                <a:latin typeface="Arial"/>
                <a:cs typeface="Arial"/>
              </a:rPr>
              <a:t>Emergency Services (QFES)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6AFE-D373-9728-DD56-4E65EF862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2072" y="2046157"/>
            <a:ext cx="6539782" cy="332810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000" dirty="0">
                <a:latin typeface="Arial"/>
                <a:cs typeface="Arial"/>
              </a:rPr>
              <a:t>QFES provides fire and emergency services to the communities of Queensland through:</a:t>
            </a:r>
            <a:endParaRPr lang="en-AU" sz="20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Fire and Rescue Service (FRS) permanent firefighters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/>
                <a:cs typeface="Arial"/>
              </a:rPr>
              <a:t>FRS auxiliary (retained</a:t>
            </a:r>
            <a:r>
              <a:rPr lang="en-AU" sz="2000">
                <a:latin typeface="Arial"/>
                <a:cs typeface="Arial"/>
              </a:rPr>
              <a:t>) firefighters </a:t>
            </a:r>
            <a:endParaRPr lang="en-AU" sz="20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FRS specialist volunteers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Rural Fire Service (RFS) volunteers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State Emergency Service (SES) volunteers.</a:t>
            </a:r>
          </a:p>
        </p:txBody>
      </p:sp>
      <p:pic>
        <p:nvPicPr>
          <p:cNvPr id="5" name="Picture Placeholder 4" descr="A firefighter standing next to a dog&#10;&#10;Description automatically generated">
            <a:extLst>
              <a:ext uri="{FF2B5EF4-FFF2-40B4-BE49-F238E27FC236}">
                <a16:creationId xmlns:a16="http://schemas.microsoft.com/office/drawing/2014/main" id="{C090DB93-97FE-FBC1-9858-2A1F5C13679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r="4839"/>
          <a:stretch>
            <a:fillRect/>
          </a:stretch>
        </p:blipFill>
        <p:spPr>
          <a:xfrm>
            <a:off x="7285220" y="1311639"/>
            <a:ext cx="4066992" cy="4062049"/>
          </a:xfrm>
        </p:spPr>
      </p:pic>
    </p:spTree>
    <p:extLst>
      <p:ext uri="{BB962C8B-B14F-4D97-AF65-F5344CB8AC3E}">
        <p14:creationId xmlns:p14="http://schemas.microsoft.com/office/powerpoint/2010/main" val="2477488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F401-B9EE-DB56-F63C-783EDE8E0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87" y="689860"/>
            <a:ext cx="5142564" cy="936766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AU" sz="3600" dirty="0">
                <a:latin typeface="Arial"/>
                <a:cs typeface="Arial"/>
              </a:rPr>
              <a:t>QFES volunteers and their employers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70E45-199A-0017-D74B-DCBC871382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588" y="1809015"/>
            <a:ext cx="6693108" cy="36505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buChar char="•"/>
            </a:pPr>
            <a:r>
              <a:rPr lang="en-AU" sz="2000" dirty="0">
                <a:latin typeface="Arial"/>
                <a:cs typeface="Arial"/>
              </a:rPr>
              <a:t>Volunteers provide fire and emergency preparation and response across Queensland.</a:t>
            </a:r>
            <a:endParaRPr lang="en-US" dirty="0"/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AU" sz="2000" dirty="0">
                <a:latin typeface="Arial"/>
                <a:cs typeface="Arial"/>
              </a:rPr>
              <a:t>Without their valuable skills, the prevention, preparedness, response and recovery of Queensland would be severely compromised.</a:t>
            </a:r>
            <a:endParaRPr lang="en-US"/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AU" sz="2000" dirty="0">
                <a:latin typeface="Arial"/>
                <a:cs typeface="Arial"/>
              </a:rPr>
              <a:t>The on-going support of employers to grant leave of absence and release our volunteers from their regular work duties is paramount. </a:t>
            </a: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AU" sz="2000" dirty="0">
                <a:latin typeface="Arial"/>
                <a:cs typeface="Arial"/>
              </a:rPr>
              <a:t>Without employer support most communities would face greatly increased risks and more severe consequences from disasters.</a:t>
            </a:r>
            <a:endParaRPr lang="en-AU" dirty="0"/>
          </a:p>
        </p:txBody>
      </p:sp>
      <p:pic>
        <p:nvPicPr>
          <p:cNvPr id="5" name="Picture Placeholder 4" descr="Lightning striking lightning striking a mountain&#10;&#10;Description automatically generated with medium confidence">
            <a:extLst>
              <a:ext uri="{FF2B5EF4-FFF2-40B4-BE49-F238E27FC236}">
                <a16:creationId xmlns:a16="http://schemas.microsoft.com/office/drawing/2014/main" id="{7C34BBFA-8A25-8D82-6A6C-12E8CA9A65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r="15869"/>
          <a:stretch>
            <a:fillRect/>
          </a:stretch>
        </p:blipFill>
        <p:spPr>
          <a:xfrm>
            <a:off x="6678613" y="-9525"/>
            <a:ext cx="5503862" cy="5375275"/>
          </a:xfrm>
        </p:spPr>
      </p:pic>
    </p:spTree>
    <p:extLst>
      <p:ext uri="{BB962C8B-B14F-4D97-AF65-F5344CB8AC3E}">
        <p14:creationId xmlns:p14="http://schemas.microsoft.com/office/powerpoint/2010/main" val="1324280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8ED53-A7C5-2815-5C87-258E8A87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87" y="706099"/>
            <a:ext cx="5142563" cy="599607"/>
          </a:xfrm>
        </p:spPr>
        <p:txBody>
          <a:bodyPr anchor="ctr">
            <a:normAutofit/>
          </a:bodyPr>
          <a:lstStyle/>
          <a:p>
            <a:r>
              <a:rPr lang="en-AU" sz="3600" dirty="0">
                <a:latin typeface="Arial"/>
                <a:cs typeface="Arial"/>
              </a:rPr>
              <a:t>Employee leave</a:t>
            </a:r>
            <a:endParaRPr lang="en-AU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C6D37-D98F-06EE-B1EE-F86B7ED15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588" y="1863933"/>
            <a:ext cx="5790264" cy="269822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/>
                <a:cs typeface="Arial"/>
              </a:rPr>
              <a:t>Volunteers should discuss release from work </a:t>
            </a:r>
            <a:r>
              <a:rPr lang="en-AU" sz="2000">
                <a:latin typeface="Arial"/>
                <a:cs typeface="Arial"/>
              </a:rPr>
              <a:t>with their employer.</a:t>
            </a:r>
            <a:endParaRPr lang="en-AU" sz="20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 dirty="0">
                <a:latin typeface="Arial"/>
                <a:cs typeface="Arial"/>
              </a:rPr>
              <a:t>The discussion should determine what type of </a:t>
            </a:r>
            <a:r>
              <a:rPr lang="en-AU" sz="2000">
                <a:latin typeface="Arial"/>
                <a:cs typeface="Arial"/>
              </a:rPr>
              <a:t>leave is to be used.</a:t>
            </a:r>
            <a:endParaRPr lang="en-AU" sz="2000" dirty="0">
              <a:latin typeface="Arial"/>
              <a:cs typeface="Arial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900" dirty="0">
                <a:latin typeface="Arial"/>
                <a:cs typeface="Arial"/>
              </a:rPr>
              <a:t>Arrangements may be informal (verbal) or formal (written).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2000">
                <a:latin typeface="Arial"/>
                <a:cs typeface="Arial"/>
              </a:rPr>
              <a:t>The decision to release for leave is at the </a:t>
            </a:r>
            <a:r>
              <a:rPr lang="en-AU" sz="2000" dirty="0">
                <a:latin typeface="Arial"/>
                <a:cs typeface="Arial"/>
              </a:rPr>
              <a:t>employer's discretion.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pic>
        <p:nvPicPr>
          <p:cNvPr id="7" name="Picture Placeholder 6" descr="A hand holding a group of white balls&#10;&#10;Description automatically generated">
            <a:extLst>
              <a:ext uri="{FF2B5EF4-FFF2-40B4-BE49-F238E27FC236}">
                <a16:creationId xmlns:a16="http://schemas.microsoft.com/office/drawing/2014/main" id="{1137ABA1-7C12-DEB9-CF4C-E89404A650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0302"/>
          <a:stretch>
            <a:fillRect/>
          </a:stretch>
        </p:blipFill>
        <p:spPr>
          <a:xfrm>
            <a:off x="5772150" y="-9525"/>
            <a:ext cx="6410325" cy="5383213"/>
          </a:xfrm>
        </p:spPr>
      </p:pic>
    </p:spTree>
    <p:extLst>
      <p:ext uri="{BB962C8B-B14F-4D97-AF65-F5344CB8AC3E}">
        <p14:creationId xmlns:p14="http://schemas.microsoft.com/office/powerpoint/2010/main" val="2598124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0433-1248-9471-48DF-87BEC9A8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67" y="663470"/>
            <a:ext cx="5345711" cy="674557"/>
          </a:xfrm>
        </p:spPr>
        <p:txBody>
          <a:bodyPr anchor="ctr">
            <a:noAutofit/>
          </a:bodyPr>
          <a:lstStyle/>
          <a:p>
            <a:r>
              <a:rPr lang="en-AU" sz="3600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64AEA-4D9E-5F8C-49BD-CEACCF041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566" y="1405485"/>
            <a:ext cx="5651293" cy="43621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100000"/>
              </a:lnSpc>
            </a:pPr>
            <a:r>
              <a:rPr lang="en-AU" sz="2000" dirty="0">
                <a:effectLst/>
                <a:latin typeface="Arial"/>
                <a:cs typeface="Arial"/>
              </a:rPr>
              <a:t>QFES volunteers make valuable employees and are equipped with a broad range of capabilities that are useful in the workplace</a:t>
            </a:r>
            <a:r>
              <a:rPr lang="en-AU" sz="2000" dirty="0">
                <a:latin typeface="Arial"/>
                <a:cs typeface="Arial"/>
              </a:rPr>
              <a:t>:  </a:t>
            </a:r>
            <a:endParaRPr lang="en-AU" sz="2000" dirty="0">
              <a:effectLst/>
            </a:endParaRPr>
          </a:p>
          <a:p>
            <a:pPr marL="342900" lvl="0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</a:rPr>
              <a:t>working well in teams and following directions</a:t>
            </a:r>
          </a:p>
          <a:p>
            <a:pPr marL="342900" lvl="0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</a:rPr>
              <a:t>communicating effectively</a:t>
            </a:r>
          </a:p>
          <a:p>
            <a:pPr marL="342900" lvl="0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</a:rPr>
              <a:t>thinking on their feet</a:t>
            </a:r>
          </a:p>
          <a:p>
            <a:pPr marL="342900" lvl="0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</a:rPr>
              <a:t>taking responsibility</a:t>
            </a:r>
          </a:p>
          <a:p>
            <a:pPr marL="342900" lvl="0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</a:rPr>
              <a:t>using personal initiative</a:t>
            </a:r>
          </a:p>
          <a:p>
            <a:pPr marL="342900" lvl="0" indent="-342900" fontAlgn="base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en-AU" sz="2000" dirty="0">
                <a:effectLst/>
                <a:latin typeface="Arial"/>
                <a:cs typeface="Arial"/>
              </a:rPr>
              <a:t>remaining calm in a crisis</a:t>
            </a:r>
            <a:r>
              <a:rPr lang="en-AU" sz="2000" dirty="0">
                <a:latin typeface="Arial"/>
                <a:cs typeface="Arial"/>
              </a:rPr>
              <a:t>.</a:t>
            </a:r>
            <a:endParaRPr lang="en-AU" sz="2000" dirty="0">
              <a:effectLst/>
            </a:endParaRPr>
          </a:p>
          <a:p>
            <a:endParaRPr lang="en-AU" sz="1300" dirty="0"/>
          </a:p>
        </p:txBody>
      </p:sp>
      <p:pic>
        <p:nvPicPr>
          <p:cNvPr id="5" name="Picture Placeholder 4" descr="A forest fire with trees and smoke&#10;&#10;Description automatically generated">
            <a:extLst>
              <a:ext uri="{FF2B5EF4-FFF2-40B4-BE49-F238E27FC236}">
                <a16:creationId xmlns:a16="http://schemas.microsoft.com/office/drawing/2014/main" id="{8F2F9DDD-7508-CBC4-EC03-0435C8651D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r="14703"/>
          <a:stretch>
            <a:fillRect/>
          </a:stretch>
        </p:blipFill>
        <p:spPr>
          <a:xfrm>
            <a:off x="5772150" y="-9525"/>
            <a:ext cx="6410325" cy="5383213"/>
          </a:xfrm>
        </p:spPr>
      </p:pic>
    </p:spTree>
    <p:extLst>
      <p:ext uri="{BB962C8B-B14F-4D97-AF65-F5344CB8AC3E}">
        <p14:creationId xmlns:p14="http://schemas.microsoft.com/office/powerpoint/2010/main" val="1044823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7389-BADC-D9D0-99DC-66A5F239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76" y="586177"/>
            <a:ext cx="5700661" cy="2001187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AU" sz="3600" dirty="0"/>
              <a:t>National Employment Standards – Community Service Leave Fact 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A92D5-C63D-9703-0231-4B2A9B564B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575" y="3104994"/>
            <a:ext cx="6333345" cy="10418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sz="2000" u="sng" dirty="0">
                <a:effectLst/>
                <a:latin typeface="Arial"/>
                <a:cs typeface="Arial"/>
                <a:hlinkClick r:id="rId3"/>
              </a:rPr>
              <a:t>https://www.fairwork.gov.au/sites/default/files/migration/723/Community-service-leave.pdf</a:t>
            </a:r>
            <a:endParaRPr lang="en-AU" sz="2000" dirty="0">
              <a:effectLst/>
              <a:latin typeface="Arial"/>
              <a:cs typeface="Arial"/>
            </a:endParaRPr>
          </a:p>
          <a:p>
            <a:endParaRPr lang="en-AU" dirty="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065C3BA6-A1FE-2CAC-8605-A11CB58755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" b="1168"/>
          <a:stretch/>
        </p:blipFill>
        <p:spPr>
          <a:xfrm>
            <a:off x="7464010" y="426440"/>
            <a:ext cx="3694605" cy="4956589"/>
          </a:xfrm>
        </p:spPr>
      </p:pic>
    </p:spTree>
    <p:extLst>
      <p:ext uri="{BB962C8B-B14F-4D97-AF65-F5344CB8AC3E}">
        <p14:creationId xmlns:p14="http://schemas.microsoft.com/office/powerpoint/2010/main" val="2435007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C7BC-CED4-9655-7B5C-BE52FCFBD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68" y="700322"/>
            <a:ext cx="5439486" cy="509665"/>
          </a:xfrm>
        </p:spPr>
        <p:txBody>
          <a:bodyPr anchor="ctr">
            <a:noAutofit/>
          </a:bodyPr>
          <a:lstStyle/>
          <a:p>
            <a:r>
              <a:rPr lang="en-AU" sz="3600" dirty="0">
                <a:latin typeface="Arial"/>
                <a:cs typeface="Arial"/>
              </a:rPr>
              <a:t>Employer incentives</a:t>
            </a:r>
            <a:endParaRPr lang="en-AU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9E4D6-346C-B8A6-0E4D-AE25BE013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568" y="1349583"/>
            <a:ext cx="5546360" cy="3995163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</a:pPr>
            <a:r>
              <a:rPr lang="en-AU" sz="2000" dirty="0">
                <a:effectLst/>
              </a:rPr>
              <a:t>Employers make a significant contribution to the community when releasing staff to respond to emergencies.</a:t>
            </a:r>
          </a:p>
          <a:p>
            <a:pPr fontAlgn="base">
              <a:lnSpc>
                <a:spcPct val="100000"/>
              </a:lnSpc>
            </a:pPr>
            <a:r>
              <a:rPr lang="en-AU" sz="2000" dirty="0">
                <a:effectLst/>
              </a:rPr>
              <a:t>The Queensland Government recognises this through payroll tax exemptions for the hours staff spend away from work to assist in emergency operations. </a:t>
            </a:r>
          </a:p>
          <a:p>
            <a:pPr fontAlgn="base">
              <a:lnSpc>
                <a:spcPct val="100000"/>
              </a:lnSpc>
            </a:pPr>
            <a:r>
              <a:rPr lang="en-AU" sz="2000" dirty="0">
                <a:effectLst/>
              </a:rPr>
              <a:t>For more information on payroll tax exemptions call the Queensland Revenue Office on 1300 300 734 during office hours or </a:t>
            </a:r>
            <a:r>
              <a:rPr lang="en-AU" sz="2000" u="sng" dirty="0">
                <a:effectLst/>
                <a:hlinkClick r:id="rId3"/>
              </a:rPr>
              <a:t>visit their website</a:t>
            </a:r>
            <a:r>
              <a:rPr lang="en-AU" sz="2000" dirty="0">
                <a:effectLst/>
              </a:rPr>
              <a:t>.</a:t>
            </a:r>
          </a:p>
        </p:txBody>
      </p:sp>
      <p:pic>
        <p:nvPicPr>
          <p:cNvPr id="5" name="Picture Placeholder 4" descr="A kangaroo in the wild&#10;&#10;Description automatically generated">
            <a:extLst>
              <a:ext uri="{FF2B5EF4-FFF2-40B4-BE49-F238E27FC236}">
                <a16:creationId xmlns:a16="http://schemas.microsoft.com/office/drawing/2014/main" id="{AE3B1100-86F3-12DC-013A-3F2EDE3D21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23"/>
          <a:stretch/>
        </p:blipFill>
        <p:spPr>
          <a:xfrm>
            <a:off x="5772150" y="-9525"/>
            <a:ext cx="6410325" cy="5383783"/>
          </a:xfrm>
          <a:noFill/>
        </p:spPr>
      </p:pic>
    </p:spTree>
    <p:extLst>
      <p:ext uri="{BB962C8B-B14F-4D97-AF65-F5344CB8AC3E}">
        <p14:creationId xmlns:p14="http://schemas.microsoft.com/office/powerpoint/2010/main" val="4191569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681472-CBB5-2A17-0004-3798E488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82" y="842884"/>
            <a:ext cx="5471303" cy="630436"/>
          </a:xfrm>
        </p:spPr>
        <p:txBody>
          <a:bodyPr anchor="ctr">
            <a:normAutofit/>
          </a:bodyPr>
          <a:lstStyle/>
          <a:p>
            <a:r>
              <a:rPr lang="en-AU" sz="3600" dirty="0"/>
              <a:t>Want to know more?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57B4ADB-8719-C31C-3E5F-4E4353648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028" y="1634865"/>
            <a:ext cx="4859867" cy="2016177"/>
          </a:xfrm>
        </p:spPr>
        <p:txBody>
          <a:bodyPr/>
          <a:lstStyle/>
          <a:p>
            <a:endParaRPr lang="en-US" dirty="0"/>
          </a:p>
          <a:p>
            <a:r>
              <a:rPr lang="en-US" sz="2000" dirty="0">
                <a:hlinkClick r:id="rId3"/>
              </a:rPr>
              <a:t>https://www.qfes.qld.gov.au/join-our-team</a:t>
            </a:r>
            <a:endParaRPr lang="en-US" sz="2000" dirty="0"/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D84947C-F05B-6696-B791-106362838B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r="10247"/>
          <a:stretch/>
        </p:blipFill>
        <p:spPr>
          <a:xfrm>
            <a:off x="5772150" y="-9525"/>
            <a:ext cx="6410325" cy="5375155"/>
          </a:xfrm>
          <a:noFill/>
        </p:spPr>
      </p:pic>
    </p:spTree>
    <p:extLst>
      <p:ext uri="{BB962C8B-B14F-4D97-AF65-F5344CB8AC3E}">
        <p14:creationId xmlns:p14="http://schemas.microsoft.com/office/powerpoint/2010/main" val="1106768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QFES">
      <a:dk1>
        <a:srgbClr val="0D1F21"/>
      </a:dk1>
      <a:lt1>
        <a:sysClr val="window" lastClr="FFFFFF"/>
      </a:lt1>
      <a:dk2>
        <a:srgbClr val="143054"/>
      </a:dk2>
      <a:lt2>
        <a:srgbClr val="E7E6E6"/>
      </a:lt2>
      <a:accent1>
        <a:srgbClr val="E2231A"/>
      </a:accent1>
      <a:accent2>
        <a:srgbClr val="EA7200"/>
      </a:accent2>
      <a:accent3>
        <a:srgbClr val="F7A800"/>
      </a:accent3>
      <a:accent4>
        <a:srgbClr val="E2231A"/>
      </a:accent4>
      <a:accent5>
        <a:srgbClr val="EA7200"/>
      </a:accent5>
      <a:accent6>
        <a:srgbClr val="F7A8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FES-Powerpoint Test" id="{5BCB8E24-BA94-4498-B2AA-FF0A2CE7A15B}" vid="{54A7FC07-A5C5-41D5-9F90-321B7AD68558}"/>
    </a:ext>
  </a:extLst>
</a:theme>
</file>

<file path=ppt/theme/theme2.xml><?xml version="1.0" encoding="utf-8"?>
<a:theme xmlns:a="http://schemas.openxmlformats.org/drawingml/2006/main" name="Section Break">
  <a:themeElements>
    <a:clrScheme name="QFES">
      <a:dk1>
        <a:srgbClr val="0D1F21"/>
      </a:dk1>
      <a:lt1>
        <a:sysClr val="window" lastClr="FFFFFF"/>
      </a:lt1>
      <a:dk2>
        <a:srgbClr val="143054"/>
      </a:dk2>
      <a:lt2>
        <a:srgbClr val="E7E6E6"/>
      </a:lt2>
      <a:accent1>
        <a:srgbClr val="E2231A"/>
      </a:accent1>
      <a:accent2>
        <a:srgbClr val="EA7200"/>
      </a:accent2>
      <a:accent3>
        <a:srgbClr val="F7A800"/>
      </a:accent3>
      <a:accent4>
        <a:srgbClr val="E2231A"/>
      </a:accent4>
      <a:accent5>
        <a:srgbClr val="EA7200"/>
      </a:accent5>
      <a:accent6>
        <a:srgbClr val="F7A8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FES-Powerpoint Test" id="{5BCB8E24-BA94-4498-B2AA-FF0A2CE7A15B}" vid="{E34A0222-15E0-4D31-927C-03A107548585}"/>
    </a:ext>
  </a:extLst>
</a:theme>
</file>

<file path=ppt/theme/theme3.xml><?xml version="1.0" encoding="utf-8"?>
<a:theme xmlns:a="http://schemas.openxmlformats.org/drawingml/2006/main" name="Custom Design">
  <a:themeElements>
    <a:clrScheme name="QFES">
      <a:dk1>
        <a:srgbClr val="0D1F21"/>
      </a:dk1>
      <a:lt1>
        <a:sysClr val="window" lastClr="FFFFFF"/>
      </a:lt1>
      <a:dk2>
        <a:srgbClr val="143054"/>
      </a:dk2>
      <a:lt2>
        <a:srgbClr val="E7E6E6"/>
      </a:lt2>
      <a:accent1>
        <a:srgbClr val="0D1F21"/>
      </a:accent1>
      <a:accent2>
        <a:srgbClr val="E2231A"/>
      </a:accent2>
      <a:accent3>
        <a:srgbClr val="EA7200"/>
      </a:accent3>
      <a:accent4>
        <a:srgbClr val="F7A800"/>
      </a:accent4>
      <a:accent5>
        <a:srgbClr val="143054"/>
      </a:accent5>
      <a:accent6>
        <a:srgbClr val="E2231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FES-Powerpoint Test" id="{5BCB8E24-BA94-4498-B2AA-FF0A2CE7A15B}" vid="{F82603B7-AF24-4EE8-B620-599D4F8B07B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89d5b4f-a666-4127-bfda-e2cfe370944d" xsi:nil="true"/>
    <lcf76f155ced4ddcb4097134ff3c332f xmlns="425851f2-ec17-4a1b-bd5c-72314f0e503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39C3FEE17EFB42B1928CBDA5ABD7A1" ma:contentTypeVersion="17" ma:contentTypeDescription="Create a new document." ma:contentTypeScope="" ma:versionID="57aebfd4a2cd871f9e96f695a9ce6607">
  <xsd:schema xmlns:xsd="http://www.w3.org/2001/XMLSchema" xmlns:xs="http://www.w3.org/2001/XMLSchema" xmlns:p="http://schemas.microsoft.com/office/2006/metadata/properties" xmlns:ns2="425851f2-ec17-4a1b-bd5c-72314f0e5033" xmlns:ns3="a89d5b4f-a666-4127-bfda-e2cfe370944d" targetNamespace="http://schemas.microsoft.com/office/2006/metadata/properties" ma:root="true" ma:fieldsID="c567c8f7953d1cd2cbc9277f77d7f21d" ns2:_="" ns3:_="">
    <xsd:import namespace="425851f2-ec17-4a1b-bd5c-72314f0e5033"/>
    <xsd:import namespace="a89d5b4f-a666-4127-bfda-e2cfe37094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5851f2-ec17-4a1b-bd5c-72314f0e50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0263f85-f6aa-4dba-85cb-c85f316ea7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d5b4f-a666-4127-bfda-e2cfe370944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4137a6d-0b6e-4b42-9537-741b6fb01904}" ma:internalName="TaxCatchAll" ma:showField="CatchAllData" ma:web="a89d5b4f-a666-4127-bfda-e2cfe37094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C163D2-10A5-4D5F-A8B7-D856B32C2191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a89d5b4f-a666-4127-bfda-e2cfe370944d"/>
    <ds:schemaRef ds:uri="http://purl.org/dc/terms/"/>
    <ds:schemaRef ds:uri="http://schemas.microsoft.com/office/2006/documentManagement/types"/>
    <ds:schemaRef ds:uri="425851f2-ec17-4a1b-bd5c-72314f0e5033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FD53BCA-4C4A-4284-9441-61EE80F8CF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5851f2-ec17-4a1b-bd5c-72314f0e5033"/>
    <ds:schemaRef ds:uri="a89d5b4f-a666-4127-bfda-e2cfe37094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B58B1C-1C6B-492E-9EE3-9BD7982464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QFES Corporate - Powerpoint template</Template>
  <TotalTime>620</TotalTime>
  <Words>658</Words>
  <Application>Microsoft Office PowerPoint</Application>
  <PresentationFormat>Widescreen</PresentationFormat>
  <Paragraphs>55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Symbol</vt:lpstr>
      <vt:lpstr>Times New Roman</vt:lpstr>
      <vt:lpstr>Office Theme</vt:lpstr>
      <vt:lpstr>Section Break</vt:lpstr>
      <vt:lpstr>Custom Design</vt:lpstr>
      <vt:lpstr>PowerPoint Presentation</vt:lpstr>
      <vt:lpstr>About Queensland Fire and  Emergency Services (QFES)</vt:lpstr>
      <vt:lpstr>QFES volunteers and their employers</vt:lpstr>
      <vt:lpstr>Employee leave</vt:lpstr>
      <vt:lpstr>Benefits</vt:lpstr>
      <vt:lpstr>National Employment Standards – Community Service Leave Fact Sheet</vt:lpstr>
      <vt:lpstr>Employer incentives</vt:lpstr>
      <vt:lpstr>Want to know more?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Mcbride</dc:creator>
  <cp:lastModifiedBy>John Ashby</cp:lastModifiedBy>
  <cp:revision>124</cp:revision>
  <dcterms:created xsi:type="dcterms:W3CDTF">2021-06-01T06:27:45Z</dcterms:created>
  <dcterms:modified xsi:type="dcterms:W3CDTF">2023-10-22T23:14:48Z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0x0101003039C3FEE17EFB42B1928CBDA5ABD7A1</vt:lpwstr>
  </property>
  <property fmtid="{D5CDD505-2E9C-101B-9397-08002B2CF9AE}" pid="3" name="MediaServiceImageTags">
    <vt:lpwstr/>
  </property>
</Properties>
</file>